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1183" r:id="rId2"/>
    <p:sldId id="1261" r:id="rId3"/>
    <p:sldId id="1268" r:id="rId4"/>
    <p:sldId id="1249" r:id="rId5"/>
    <p:sldId id="292" r:id="rId6"/>
    <p:sldId id="1229" r:id="rId7"/>
    <p:sldId id="1242" r:id="rId8"/>
    <p:sldId id="1243" r:id="rId9"/>
    <p:sldId id="794" r:id="rId10"/>
    <p:sldId id="795" r:id="rId11"/>
    <p:sldId id="1269" r:id="rId12"/>
    <p:sldId id="1228" r:id="rId13"/>
    <p:sldId id="1237" r:id="rId14"/>
    <p:sldId id="1238" r:id="rId15"/>
    <p:sldId id="1216" r:id="rId16"/>
    <p:sldId id="1217" r:id="rId17"/>
    <p:sldId id="1236" r:id="rId18"/>
    <p:sldId id="1239" r:id="rId19"/>
    <p:sldId id="1240" r:id="rId20"/>
    <p:sldId id="1278" r:id="rId21"/>
    <p:sldId id="1270" r:id="rId22"/>
    <p:sldId id="1247" r:id="rId23"/>
    <p:sldId id="1245" r:id="rId24"/>
    <p:sldId id="1246" r:id="rId25"/>
    <p:sldId id="1248" r:id="rId26"/>
    <p:sldId id="1254" r:id="rId27"/>
    <p:sldId id="1251" r:id="rId28"/>
    <p:sldId id="1255" r:id="rId29"/>
    <p:sldId id="1257" r:id="rId30"/>
    <p:sldId id="1260" r:id="rId31"/>
    <p:sldId id="1277" r:id="rId32"/>
    <p:sldId id="120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13E0A1-8B77-C145-BF7F-FE34F2B1B022}">
          <p14:sldIdLst/>
        </p14:section>
        <p14:section name="NLP" id="{1ACCA2E7-49C1-AD43-819D-98AA20D3EBDB}">
          <p14:sldIdLst>
            <p14:sldId id="1183"/>
            <p14:sldId id="1261"/>
            <p14:sldId id="1268"/>
            <p14:sldId id="1249"/>
            <p14:sldId id="292"/>
            <p14:sldId id="1229"/>
            <p14:sldId id="1242"/>
            <p14:sldId id="1243"/>
            <p14:sldId id="794"/>
            <p14:sldId id="795"/>
            <p14:sldId id="1269"/>
            <p14:sldId id="1228"/>
            <p14:sldId id="1237"/>
            <p14:sldId id="1238"/>
            <p14:sldId id="1216"/>
            <p14:sldId id="1217"/>
            <p14:sldId id="1236"/>
            <p14:sldId id="1239"/>
            <p14:sldId id="1240"/>
            <p14:sldId id="1278"/>
            <p14:sldId id="1270"/>
            <p14:sldId id="1247"/>
            <p14:sldId id="1245"/>
            <p14:sldId id="1246"/>
            <p14:sldId id="1248"/>
            <p14:sldId id="1254"/>
            <p14:sldId id="1251"/>
            <p14:sldId id="1255"/>
            <p14:sldId id="1257"/>
            <p14:sldId id="1260"/>
            <p14:sldId id="1277"/>
            <p14:sldId id="1206"/>
          </p14:sldIdLst>
        </p14:section>
        <p14:section name="Time Series - Sequential Data" id="{D8A1124D-45D2-B340-8107-FF72868FFC2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266"/>
    <p:restoredTop sz="86463" autoAdjust="0"/>
  </p:normalViewPr>
  <p:slideViewPr>
    <p:cSldViewPr snapToGrid="0" snapToObjects="1">
      <p:cViewPr varScale="1">
        <p:scale>
          <a:sx n="110" d="100"/>
          <a:sy n="110" d="100"/>
        </p:scale>
        <p:origin x="1832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325"/>
    </inkml:context>
    <inkml:brush xml:id="br0">
      <inkml:brushProperty name="height" value="0.053" units="cm"/>
      <inkml:brushProperty name="color" value="#FF0000"/>
    </inkml:brush>
  </inkml:definitions>
  <inkml:trace contextRef="#ctx0" brushRef="#br0">14378 14027 9351,'7'0'-2126,"0"0"2374,-3 0 1,-1 0-1,3-1 1,1-2 0,-1-3-1,-1 0 1,-2-4 0,-3 0-1,-3 1 1,-2 2-117,-2 1 1,-1 2 0,-5 4 0,1 0 0,-1 0 0,1 0-1,0 0 1,-1 0 0,1 1 0,-1 4 0,1 1 0,0 3 0,-1-1-1,1 2 1,-1 1-110,1 1 0,0 0 1,1 1-1,0 1 1,1 1-1,-1 1 0,1 1 1,-1-1-1,0 2 1,-1 2-1,1 0 1,1 1-1,2 0 0,0 1 1,-1 0-1,2 0-6,2-2 1,-3 1 0,3 4 0,3 0 0,-1 0 0,0-1 0,-1 0 0,1-2 0,1-2 0,-1 3 0,-1-1 0,1 0 0,1-2 0,2 1 0,0 0-1,0-2-32,0-1 1,0 3-1,0-4 1,0 1-1,0 2 1,2-2-1,2 1 1,3-1 0,1 1-1,0-1 1,2 0-1,1-3 1,2 0-1,-1 0 1,0 2 0,2-2 16,3-1 1,-4-2 0,5 1-1,-1-1 1,-1 0 0,0 1 0,-1-1-1,0 1 1,1-2 0,0-2 0,-4 0-1,-2-1 1,-3 0 0,-1-1 0,0 0-194,-1 0 1,1-4 0,-3 2 0,2-1 0,2 0 0,3-1 0,-1 0 167,0 1 0,2 3 0,-4 5 0</inkml:trace>
  <inkml:trace contextRef="#ctx0" brushRef="#br0" timeOffset="1">14502 10554 29083,'-8'-4'-871,"-1"0"1,1 0 0,0 0 0,1-2 0,0-1 0,2-2 0,-1-2 0,3-2 0,2 1 0,1 0-1,0-1 676,0 1 0,4 4 0,-1 1 0,-5 1 434,-5 3 1,1 3-1,-3 3 1,0 1-1,-2 0 1,-2 1-1,1 0 1,-1 1-1,1-1 1,0-1-1,-2 0 1,-1 2-1,-3-1 1,0 2-1,0-1-162,3-1 1,-3 4 0,1-4 0,2 1 0,1 0 0,2 1-1,0 3 1,-1 1 0,2 1 0,3 1 0,4-1 0,2 1-165,2-1 0,0 0 1,0 1-1,0-1 0,0 1 1,0-1-1,0 0 1,0 1-1,0-1 0,0 2 1,0 1-1,0 2 1,0-1-1,-1 2 0,-2 3 1,-1 2 87,1 2 1,2 1 0,0 2 0,-2 2 0,-1 2 0,1 2 0,0 1 0,0-1-1,-1-1 1,1 0 0,1 0 0,-1 0 0,-1 1 0,1-3 0,0 0 0,1-3-27,-3 1 1,1 2 0,4-4-1,-1 2 1,-2-1 0,-1-1 0,1 2-1,2 3 1,1 1 0,0-1 0,1-1-1,2 0 1,1 2 0,-1 0 0,-2 3-1,-1-3-49,0-1 0,2 1 0,0-3 1,3 2-1,-3 1 0,-2-2 0,-2-2 1,-3-3-1,1 1 0,-1 0 0,-2 2 1,-1-1-1,1-2 0,1-1 1,2 1-1,0 1 53,0 2 0,0 2 0,4-4 0,0 4 0,0 0 0,0 4 0,0-1 0,0 1 1,0-2-1,0 1 0,0 2 0,0 1 0,0-1 0,0-3 0,0-3 0,0-1-8,0 0 0,0 0 0,0-4 0,0 0 0,0 0 1,1-1-1,2 1 0,1 0 0,-1 0 0,-2 0 0,-1-1 1,0 1-1,0 1 0,0 2 0,0 1 0,1-1-122,4-2 0,-3 0 0,7 1 0,-1 4 0,0-1 0,-1 0 0,0-1 1,-2 0-1,1 0 0,-2 0 0,0 0 0,0 0 0,-1-1 0,-1-1 1,-2 1-1,-2 1 8,-2-2 1,1-1-1,-4-1 1,0 0 0,1-2-1,-4-2 1,0-4-1,1-4 1,2 0 0,0-1-1,1 1 1,1-1 0,2 0 140,2 1 1,2-6 0,3-5-1,4-3 1,3-4 0,2-1-1,-1-1-106,1 0 0,3 3 0,2-3 1,1 0-1,4 2 0,0-1 0,2 4 1,1 0-1,2 2 0,-1 0 0,-2 2 1,-4 2 150,-4 4 0,6 9 0,-4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457"/>
    </inkml:context>
    <inkml:brush xml:id="br0">
      <inkml:brushProperty name="height" value="0.053" units="cm"/>
      <inkml:brushProperty name="color" value="#FF0000"/>
    </inkml:brush>
  </inkml:definitions>
  <inkml:trace contextRef="#ctx0" brushRef="#br0">12728 4626 19953,'-6'-12'-9015,"4"-1"9080,-7 1 1,7-1-1,-3 4 1,4 5 0,0 6-1,-2 5 1,-1 2-1,1 0 1,0 2 0,1 2-1,-3 0 1,3 3-1,0 2 1,2-1 0,0 3-1,0-2 1,0 1 61,0 0 1,4-2 0,2 2 0,1-1-1,2-3 1,4-1 0,3-3 0,5-3-1,4-4 1,4-5 0,5-7 0,6-12-1,7-10 1,7-11 0,-24 16 0,2 0-1,2-3 1,1 0-78,1-3 1,1 0-1,2-4 1,-1-1 0,0 2-1,-1-1 1,-3 1-1,-1 0 1,-2 1 0,-1 1-1,-4 2 1,0 1 0,-2 1-1,-1 2 1,17-24-1,-7 6 1,-7 7 0,-6 8-1,-5 7 1,-4 5 0,-2 4-66,-2 0 1,-1 8 0,-6 5 0,0 7 0,1 4 0,3 1 0,5 2 0,0 1-443,-1 1 0,3 6 1,-4-2-1</inkml:trace>
  <inkml:trace contextRef="#ctx0" brushRef="#br0" timeOffset="1">14651 11497 23030,'-13'0'-677,"1"-4"1,0-2-1,-1-1 1,2-2-1,3-2 1,4-2-1,2 1 1,2 0-1,2-1 1,0 1-1,4-1 1,-1 1-1,2 0 581,0-1 1,-4 5 0,1 2 0,-2 5 0,-2 6 0,0 5 0,0 3 0,-2-2 0,-1-2 0,-2-1 0,-1 2 149,1 1 1,-5 3 0,2 1 0,-3 3-1,-3 1 1,-2 5 258,-5 3 1,-8 5 0,-3 5 0</inkml:trace>
  <inkml:trace contextRef="#ctx0" brushRef="#br0" timeOffset="2">20481 17301 20638,'-8'0'638,"1"2"0,2 2 0,2 4-671,1 3 0,2-3 0,-1-1 0,-2 0 0,-1 0-244,1 3 0,8-5 0,3 1 1,3-2-1,1 0 0,1-1 1,-1-2 523,0-1 1,-6-1-3318,-6-3 2998,0 2 0,0-3 0,7 5 0</inkml:trace>
  <inkml:trace contextRef="#ctx0" brushRef="#br0" timeOffset="3">13931 13345 23157,'2'-8'-856,"0"-1"0,3 0 1,-3-2-1,0-2 0,-2 1 1,-2 1 121,-2 3 1,1 2 0,-4 7 783,2 4 0,1-3 1,2 5-1,0 0 1,-2 0-1,-1 1 1,1 1-1,-1-1 1,-1 1-1,-1 3 1,0 0-1,-1 0 457,1 1 1,-4-1 0,3 1 0,-3-1 0,-1 0 0,1 1 0,1-2 0,3-2 0,3 0-532,5 0 0,1-3 1,6-2-1,2-3 1,1 1-1,1 0 1,0 3-1,1-3 1,-1 1-1,1 0 1,-1 1-1,0-1 0,1-2 1,1-1-1,1 0 134,1 0 1,2 0 0,-1 0 0,3 0 0,3 0 0,-1-1-1,-2-3 1,2-5 0,2-2 0,1-1 0,-2-2 0,-1-1-1,-3-2 1,1 1 0,-2-1 0,-1-1-149,-1-1 0,-3 3 0,-2-4 0,-2 1 1,-5 1-1,-3 0 0,-1 3 0,-1 1 0,-3 2 1,-3-2-1,-1 0 0,-1 1 0,-2 2 0,-3 1 1,-2 2-1,-1 1 34,-1 1 0,3 2 0,-4 4 1,0 0-1,1 0 0,-3 0 1,-1 0-1,-4 1 0,0 4 1,-1 3-1,3 3 0,-3 3 1,0 2-1,-2 5 0,1 1 0,2 0-100,1-1 0,2-1 0,2 5 0,6 0 0,7 0 0,8 0 0,8-1 0,9 1 0,9-1 301,10-4 1,6 4-1,8-5 1</inkml:trace>
  <inkml:trace contextRef="#ctx0" brushRef="#br0" timeOffset="4">14167 13506 25714,'-8'-1'-356,"-1"-3"1,1-5-1,0-2 1,1-1 0,0 1-1,2 1 1,-2 3 0,1 0-1,1 3 1,2 3 0,2 6-1,1 7 1,0 4-1,0 5 185,0 2 1,1 2 0,2 0 0,1 0-1,-1-1 1,-2 0 0,-1-2 0,0-1 0,0-1-1,0-1 1,0-2 0,0-3 0,0-2 0,0 1-1,0-1-247,0 0 0,-1-5 1,-2-4-1,-3-6 1,1-5-1,-2-2 571,0 2 1,3 3 0,-4 5 0,-2 1 0,-1 3-1,-2 4 1,1 3 0,0 2 0,-1 1 0,1 1 0,-1 1-1,0 1 1,-2-1 0,-2 2-295,2 2 0,5-1 1,2 3-1,-2-1 0,1-1 1,0 1-1,5-2 1,3-1-1,2-4-85,3-4 0,9-5 1,6-5-1</inkml:trace>
  <inkml:trace contextRef="#ctx0" brushRef="#br0" timeOffset="5">14155 13878 23464,'-7'-1'-889,"4"-1"0,6 2 1,5 6-1,3 4 0,1 3 1,1 3-1,-1 0 0,1 1 1,-1-1 15,0 1 1,-3 1 0,-1-3 0,2 1 0,-1-1 438,-1-1 1,4 4 0,-6 1 0</inkml:trace>
  <inkml:trace contextRef="#ctx0" brushRef="#br0" timeOffset="6">14130 13593 23147,'-13'-17'-49,"1"1"0,0 1 0,-1 1 0,1 2 0,-1 1 0,1 2 0,-1 5 0,1 4 0,1 4 0,3 5 0,4 2 0,2 1-367,2 0 1,0 5 0,0-1 0,0 1-1,0 0 1,0-1 0,0-1 0,0-1 0,0-2-1,0 1 113,0-1 1,0 1-1,0-1 1</inkml:trace>
  <inkml:trace contextRef="#ctx0" brushRef="#br0" timeOffset="7">14043 13630 26934,'0'-12'154,"4"-1"0,0 1 0,0 0 1,2-1-1,2 1 0,3 1 1,2 1-1,-1 3 0,2 2 1,4 1-1,5-1 0,6 1 1,3 2-1,1 0 0,1 2-916,3 0 1,-2 0 0,6 2 492,-2 2 1,-2 3 0,0 5 0</inkml:trace>
  <inkml:trace contextRef="#ctx0" brushRef="#br0" timeOffset="8">14614 11224 26299,'-20'4'-68,"2"0"0,3 1 81,3 0 1,-9 2 0,7 5 0</inkml:trace>
  <inkml:trace contextRef="#ctx0" brushRef="#br0" timeOffset="9">14539 11175 22899,'-12'0'0,"-1"0"0,1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467"/>
    </inkml:context>
    <inkml:brush xml:id="br0">
      <inkml:brushProperty name="height" value="0.053" units="cm"/>
      <inkml:brushProperty name="color" value="#FF0000"/>
    </inkml:brush>
  </inkml:definitions>
  <inkml:trace contextRef="#ctx0" brushRef="#br0">8535 8582 24586,'-8'0'-475,"-1"-1"0,0-2 0,-2-1 0,-2 1 0,1 2 1,1 2 596,3 4 1,3 0-1,10 3 1,3-4-1,3-2 1,3-2 0,2 0-1,6 0 1,4-2-1,6-2 1,3-4 0,6-3-1,6-1 11,8-1 0,4-3 1,5-2-1,2 0 1,-32 8-1,1 1 1,0-1-1,0 0 0,0 0 1,-1 0-1,32-11 1,-4 2-1,-4 1 1,-1 1-1,0 1 1,4-1-1,0 2 0,-6 1 1,-6 2-107,-3-1 0,-2 1 0,2 0 0,-5-1 1,-3 1-1,0-1 0,-1 1 0,0 0 1,-1 1-1,-3 1 0,-5 3 0,-6 1 0,-6 4 1,-2-1-456,-2-1 0,-5 4 0,-3 0 1,-1 7-1,0 4 0,1 1 1,-1 1-128,-2-1 1,-1 0 0,0 1 0</inkml:trace>
  <inkml:trace contextRef="#ctx0" brushRef="#br0" timeOffset="1">25332 7057 27139,'-13'0'677,"5"-4"1,1-2-738,2-1 0,-4 3 0,5-4 0,3 0 1,4-1-1,6 1 0,6-1 0,8-2 0,4-2 1,6 1-1,3-1 0,1 2 0,0 2 1,2 2-1,1 0 0,1 1 0,-1 1 0,-1 2 1,-3 2-1,-2 1 0,-2 0-282,-2 0 0,-2 1 0,-8 2 0,-3 2-72,-3 2 1,-2 2 0,1 3-1</inkml:trace>
  <inkml:trace contextRef="#ctx0" brushRef="#br0" timeOffset="2">25381 7255 23760,'-12'-11'-165,"1"7"1,1-8 0,5 2 0,5 2 0,8 1 0,7 1 0,5 4 0,2-1-1,2 0 1,4-2 0,1-1 0,0-1 0,0 0 0,0-1 251,-2 1 0,4-2-51,-2 4 1,5-10-1,-2 2 1</inkml:trace>
  <inkml:trace contextRef="#ctx0" brushRef="#br0" timeOffset="3">25555 6809 23681,'-5'-17'-773,"-4"1"0,0 1 0,-1 1 1,3 1-1,2 1 0,3 2 1,4 6-1,2 8 0,-2 6 632,0 2 0,2 5 0,0 1 0,-2 1 0,-5 3 0,-6 0 1,-2 2-1,-1-1 0,-2 3 0,-2 1 0,-5 0 0,-2 1 0,-2 2 1,0 2-1,0 2 0,0 2 75,1 1 1,4-5 0,4-2-1,2-1 1,3 0 0,3-1-1,4-2 1,4-3 0,4-2-1,5-3 1,6-3 0,6-1-1,4-5 1,5 0 0,9-4 0,9 2 954,9 0-667,3 1 1,8 5-1,1-1 1</inkml:trace>
  <inkml:trace contextRef="#ctx0" brushRef="#br0" timeOffset="4">7195 13581 21392,'-7'-6'45,"-2"3"0,4-5 0,3 1 0,0 4 1,2 8-1,0 4 0,2 2 0,0-1 0,3-2 1,-1 2 39,1 1 0,-2-3 0,5 0 1,2 1-1,1-3 0,1-1 0,2-4 1,3-1-1,3 0 0,4-1 1,2-5-1,3-6 0,4-6 0,3-4 1,0-2-206,-3-2 1,3-1-1,-3 0 1,1 0 0,-1-2-1,-5 3 1,-5 2 0,-4 5-1,1 1 177,-1 3 0,-4 7 1,3 2-1</inkml:trace>
  <inkml:trace contextRef="#ctx0" brushRef="#br0" timeOffset="5">15668 12278 18606,'0'-8'-488,"0"0"1,1 0 0,2-1 0,1 1 0,-1 1 0,0 3 221,1 4 0,-3 8 1,3 0-1,-2 4 1,-2 0-1,1 2 1,2 1-1,2 3 1,1 1-1,1 2 0,0-1 1,2 0-1,2-1 1,3-1-1,1-2 1,5-5 410,3-5 0,1-5 1,9-3-1,2-7 1,5-9-1,5-8 1,0-8-1,2-6 0,2-6 1,-22 22-1,-1-1 1,1-1-1,0-1 1,0 0-1,-1-1 1,1 1-1,0-1 0,-1 0 1,1 1-1,-2 1 1,1 0-1,20-23-31,-4 8 1,-12 5 0,-13 13 0,-5 2 0,-4 5 0,-4 5 0,-2 6 0,-2 10 0,0 4 0,0 5 0,1 3-1440,3 3 1025,-2 9 1,9 3 0,-4 5 0</inkml:trace>
  <inkml:trace contextRef="#ctx0" brushRef="#br0" timeOffset="6">16053 17463 15176,'-9'-2'72,"1"-2"1,0-4 0,1-3 0,3-2-1,2 1 1,2-1 0,2 1 0,2 0 0,5-2-1,5-1 1,4-2 0,3 1 0,4-1 0,2-1-1,1 0 1,-2 0 0,-1 3 0,0 1-150,-1 2 1,1 5 0,-1 2 0,-2 1 0,-3-1 0,-1 3 0,-3 0-1,-1 2 1,-3 2 0,-3 2 0,-4 4 0,-2 4 0,-4 5 0,-2 2-3835,-4 1 3889,-9 8 1,-2-1 0,-6 10-1</inkml:trace>
  <inkml:trace contextRef="#ctx0" brushRef="#br0" timeOffset="7">16053 17562 12957,'-9'0'9,"2"-2"0,3-2 0,6-3 0,6-1 1,7 0-1,6 0-164,2 1 1,3-9-1,2 4 1,2-2 0,2 1-1,2 0 1,2 1 246,1-1 1,1-5 0,-1-1-1</inkml:trace>
  <inkml:trace contextRef="#ctx0" brushRef="#br0" timeOffset="8">16301 17128 12899,'-18'-14'-68,"-3"-1"1,-2-3-1,-1 0 1,4 0 0,4 3-1,5 1 1,4 2 0,2-1-1,2 1 1,2-1 0,2 1-1,3 0 1,5 1 163,2 2 0,5 4 0,2 5 0,0 0 0,1 1 0,-1 2 1,1 2-1,1 2 0,2 4 0,1 3 0,2 3 0,0-2 1,0 0-1,-2 0 0,-1 2 0,-1-1-206,1 2 0,-4 1 1,-2 6-1,-3 0 1,-5 0-1,-4 1 0,-2 2 1,-5 3-1,-5 4 1,-9 5-1,-6 2 1,-6 5-1,-3 0 0,0 0 1,3-3-1,3-3-2168,1-5 2348,0 1 1,-5 1 0,-2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476"/>
    </inkml:context>
    <inkml:brush xml:id="br0">
      <inkml:brushProperty name="height" value="0.053" units="cm"/>
      <inkml:brushProperty name="color" value="#FF0000"/>
    </inkml:brush>
  </inkml:definitions>
  <inkml:trace contextRef="#ctx0" brushRef="#br0">1662 7603 24108,'9'11'-9831,"-1"-3"10197,-5-3 0,2-6 1,-6-2-1,-2-2 0,-1-2 1,1-3-1,3-1 0,4 0 1,3 2-1,1 0 1,1 1-1,0 0 0,4 1 1,3 0-1,5 0 0,4-3 1,2-1-397,2-1 1,10 0-1,-1-1 1,5 1-1,5-1 1,2 1 0,0 1-1,-8 3 1,-7 4-1,-9 2 1,-5 2 0,-5 2-1,-5 3 1,-7 6-1,-6 6 1,-8 2 0,-5 2-1,-6-1 462,-2 1-311,-2 0 0,-5 3 0,-2 1 0</inkml:trace>
  <inkml:trace contextRef="#ctx0" brushRef="#br0" timeOffset="1">1923 7751 26054,'-33'18'0,"2"0"0,5-1 0,7-6 0,4-4-149,2-4 0,6-3 1,3-5-1,4-3 1,4-3-1,6-1 1,4-1-1,4 1 1,1-2-1,3-1 1,2-2-1,0 1 0,3-1 236,2 1 0,2-12 0,6 2 1</inkml:trace>
  <inkml:trace contextRef="#ctx0" brushRef="#br0" timeOffset="2">1997 7355 23183,'-8'-17'53,"1"-1"0,2-1 1,2-2-1,1 2 0,2 2 1,2 4-1,2 0 1,6 2-1,5 3 0,7 4 1,4 2-1,4 2 0,2 2 1,3 2-1,0 6-609,3 5 0,-1 9 1,0 11-1,-1 4 0,-3 3 1,-6 2-1,-4 3 0,-7 1 1,-2 3-1,-3 2 0,-3 2 1,-5 1-1,-7 4 0,-9 0 1,-7 4 624,7-31 0,-2 0 1,-17 25-1,14-28 0,-1 0 1</inkml:trace>
  <inkml:trace contextRef="#ctx0" brushRef="#br0" timeOffset="3">2903 9141 24238,'-25'0'-254,"2"0"1,2 0-1,4-2 1,4-2-1,0-4 1,1-3-1,1-3 1,3-1 0,3-2-1,4 2 1,1 0-1,0 0 1,3-2-1,5 1 1,9-2 0,6-2-1,6 0 1,5 1-1,6-1 366,6 1 0,3 2 0,5-2 1,4 1-1,3 3 0,1 1 0,0 2 1,0-1-1,0 1 0,1 0 1,1-1-1,-2 1 0,-7 1 0,-7 1 1,-8 3-1,-5 2-206,-7 2 0,-14 2 0,-11 2 0,-13 5 1,-12 5-1,-9 5 0,-12 3 0,-9 3 1,-11 3-1,29-11 0,-2 1 0,-2 2 0,-1-1 1,-2 1-1,1 1 0,-1-1 0,0 0 1,2-1-1,0 0 0,1-1 0,0 0 53,1-1 1,0 0 0,2-1-1,1 0 1,-30 10 0,10-3-1,14-8 1,14-8 0,14-7-1,11-5 1,9-3 0,7-3 0,6-2-1,3-5 1,5-1 0,6 0-1,5 1 280,5-1 0,5-1 1,4-3-1,4 0 1,1-1-1,0 4 1,-1-1-1,0 2 1,0 2-1,-4 5 1,-8 5-1,-11 6 1,-12 4-1,-13 5 0,-14 8-427,-15 6 1,-12 6 0,-12 4 0,-6 4 0,-8 3 0,27-18 0,0 1 0,-1 0 0,0-1 0,0 0 0,1 0 0,-28 15 0,6-5 0,3-6 0,8-7 0,7-6 0,12-7 0,11-9 0,11-10 343,6-5 0,12-4 1,7-3-1,8-4 1,6-1-1,4-1 1,1 2-1,1 0 0,-1 3 1,-4 5-1,-5 7 1,-6 6-1,-4 3 1,-6 7-1,-7 4-432,-6 7 0,-10 7 0,-6 5 0,-5 4 1,-6 2-1,-1 1 0,0-3 0,4-5 0,3 0 1,4-4-1,1-1 0,5-5 0,6-3 0,10-6 474,8-4 1,5-4-1,1-6 1,1-2-1,1-2 1,2 2-1,-1 1-178,-2 2 0,4 5 0,2 1 0</inkml:trace>
  <inkml:trace contextRef="#ctx0" brushRef="#br0" timeOffset="4">5657 9637 23324,'-7'-6'-639,"0"1"1,4-5 0,-1 2 0,1-2 0,2-1-1,1-1 1,1 1 0,4 2 0,1 7 0,3 3-1,-2 4-176,-2 2 0,-1 2 0,-2 2 0,0-2 0,3 0 471,-3 0 0,0 2 0,-2 2 0</inkml:trace>
  <inkml:trace contextRef="#ctx0" brushRef="#br0" timeOffset="5">7890 9562 26564,'12'0'230,"1"0"0,-1 0 1,0 0-1,1-1 1,-1-2-1,2-1 1,1 1-1,2 2 0,-1-1 1,1 0-1,-1-2 1,1 1-1,-1 1 1,1 2-1,-2 0-777,-1 0 1,-3 2-1,-3 2 1,-5 4-1,-6 3 1,-5 0-1,-3-2 1,-1-5 0,-1-3-1,1-1 1,-1 0 388,1 0 0,4-1 0,1-3 1,1-5-1,3-2 0,2-1 0,1-1 1,1 1-1,2 0 0,3 1 0,-1 1 1,2 3-1,0 2-291,3 2 0,-5 3 1,-1 4-1,-2 4 0,-2 3 1,0 2-1,0-1 1,-2-1-1,0-1 290,-3-2 0,1 0 0,4 5 0</inkml:trace>
  <inkml:trace contextRef="#ctx0" brushRef="#br0" timeOffset="6">15804 6722 31563,'13'-12'-225,"-1"-1"1,1 1 0,-1 1 0,2 1 0,1 2 0,2-2 0,-2 1 0,0-1 0,0 2-1,3-2 1,0 0 0,1 1 0,-1 2 0,0 1 0,-1 4 0,-1 0 0,2 2 0,0 0-245,0 0 0,-2 6 0,-5 2 0,-2 3 1,-5 3-1,-3 1 0,-2 3-239,-3 1 1,-9 7 0,-6 6 0</inkml:trace>
  <inkml:trace contextRef="#ctx0" brushRef="#br0" timeOffset="7">15780 7045 29149,'-13'0'-1028,"2"1"1,2 2-1,2-1 1,3-3 0,5-6-1,6-4 1,5-1-1,6-1 1,6 1 1191,3 0 0,8-2 0,-4-1 0,2-2 0,-1 3 0,-2 3 0,-2 4 0,-2 2 0,-1 2 1,-2 2-1,-2 1 294,-4 0 0,2 0 1,0 0-1</inkml:trace>
  <inkml:trace contextRef="#ctx0" brushRef="#br0" timeOffset="8">15904 6548 29149,'-2'-24'-850,"0"-1"1,-3 0 0,3 2 0,0 2 0,2 3 0,0 1 0,0 4 0,2 4 0,0 9-1,3 6 1,-3 5 635,0 4 1,2 0-1,0 6 1,-3 1 0,-3 1-1,-7 4 1,-2 0 0,-1 3-1,-2 1 1,-1-1 0,-2-1-1,1 0 1,-2 0 0,-1-2-1,-2 0 1,2-3 257,1 1 1,-3-4 0,5-2-1,0-1 1,3-3 0,0-1 0,2-1-1,3-1 1,4 0 0,4-1 20,4-2 1,4 2 0,9-3 0,3 3 0,4 3 0,2 1-1,3 3 1,4 2 0,3 5 0,1 6 0,0 4 0,0 8 0,1 4-89,-1 3 0,6-1 0,1 1 0</inkml:trace>
  <inkml:trace contextRef="#ctx0" brushRef="#br0" timeOffset="9">26113 11088 30605,'11'-2'-881,"-1"0"0,-3-4 1,0-1-1,-2-2 1,1-3-1,-3 0 0,-2 0 1,-2-1 1126,-4 1 1,5 5-1,0 1 1,9 2-1,6 0 1,6 1 0,3 1-1,7-1 1,7-1-1,12 0 1,9 0-1,7-2 1,3 1 0,-34 2-1,1 0-57,32 0 0,-1-2 1,-10 1-1,-1 1 1,-4 0-1,-2 0 1,-6-1-1,-4 1 1,-4 2-1,-3 1 1,-6 0-1,-5 0 1,-7 1-358,-5 4 1,-4-3 0,-8 5 0,-2 0-1,-4 0 1,-5 1 0,-3 1 0,-6-3 0,-6 1-1,-5 0 1,-3 1 0,-1 1 0,-2-2 0,0 0-1,-3-2 1,2 2 123,2 0 1,-4-3-1,0 3 1,-1-2 0,0-2-1,3 0 1,0 0 0,2 1-1,-1-1 1,6-2-1,4-1 1,7 0 0,3 0-1,3 0 1,4-1 123,4-4 0,2 3 0,8-5 0,2 1 0,4 3 0,3 2 0,1 1 0,1 0 0,-1 0 1,2 0-1,1 0 0,2 0 0,-2 1 0,-1 2-1194,-2 1 0,0 6 734,1-2 1,-1 3 0,1 2 0</inkml:trace>
  <inkml:trace contextRef="#ctx0" brushRef="#br0" timeOffset="10">27825 11038 31724,'-8'0'-428,"0"0"1,-2 0 0,0-1 0,4-2 429,6-1 0,1 0 0,7 4 0,2 0 0,2 0 0,3 0 0,2 0 0,-1 0 0,1 1 0,1 2 0,1 1 0,5 0 0,2 0 0,4 0 0,2-1 0,2 0 85,2 1 1,1-3-1,1 4 1,-1-4 0,0-1-1,-1 0 1,-2 1-1,-1 2 1,0 1 0,1-1-1,-3-2 1,0-1 0,-2 0-1,-1 0 1,3 0-1,-1 2-118,0 2 1,4-3 0,-4 5 0,2-2 0,2 0 0,0-1 0,1-1 0,-2 1 0,1 1 0,2-1 0,0-1 0,-1-2 0,-4 0 0,1 0 0,0 0 0,2 0 61,2 0 0,0 0 0,-2 0 0,-2 0 0,0 0 0,-1 0 0,3 0 0,-3 0 0,-2 0 0,-3-2 0,1-1 0,0-1 0,3 1 0,1 2 0,-1 1 0,-1 0-7,1 0 0,2 0 1,5 0-1,-1 0 0,-1 0 1,-4 0-1,1 0 0,0 0 1,1-1-1,0-2 0,0-3 1,1 1-1,2-2 0,1 0 1,2-2-1,1-1 17,1 2 1,6-3 0,-1 2 0,1 0 0,-2-1 0,-4 2 0,-2-1 0,-2 1 0,-1 0 0,-3 0 0,-4-1-1,-3 1 1,-2-2 0,-2 1 0,-2-2 0,2 0-41,2-3 0,-3-3 0,-1 2 1,2-3-1,2-1 0,1-4 1,-1-3-1,1-3 0,0 1 0,0 2 1,0 0-1,-2-1 0,-1 1 1,-3 3-1,-1 1 0,-3 1-38,-1 0 1,-1 5 0,-2-3 0,-2 1 0,-2 1 0,-1 1 0,-3-2 0,-2 0 0,-1-1 0,0 1 0,0-2 0,0 2 0,0-1 0,-1 0 0,-4-2 0,-4 0-72,-6 1 0,1 1 1,-4-4-1,1 4 0,-1 1 1,0 3-1,-1 0 1,0 0-1,-2-2 0,1 2 1,0 1-1,1 2 0,0-1 1,-3 0-1,-3-2 1,-3-1-5,-1 5 0,-4-1 0,3 4 0,-3-3 1,-3-2-1,-1 1 0,1 1 0,1 1 0,2 2 1,0 0-1,0-1 0,1 1 0,4 0 1,1 0-1,3 1 0,-1 0 116,0 0 1,0 3-1,0-3 1,0 0 0,1 1-1,-3 0 1,0 0 0,-2-1-1,1 2 1,1-2 0,-1 1-1,-2 1 1,0 1 0,-2 0-1,2-2 1,-2 0-38,0 1 0,-2 1 0,-5 2 1,-1 0-1,2-2 0,-2-1 1,1 1-1,0 0 0,2 1 1,1 2-1,2 1 0,2 0 1,0 0-1,1 0 0,-2 0 1,0 0 3,0 0 0,1 4 0,-4 0 1,2-1-1,-2 0 0,1 0 0,-1 1 1,2 0-1,-2 0 0,2 0 1,-2 0-1,1 0 0,1 1 0,1-1 1,0 0-1,-2 1 95,-1 2 0,1-3 1,-1 3-1,0 0 1,-4 0-1,0 3 1,0 1-1,4 0 0,0-2 1,0 0-1,-1 0 1,1 1-1,3 0 1,4-2-1,2 1 0,-1 2-17,-1 2 1,-4-1 0,4 2 0,2 1 0,1 2 0,1-1 0,0 2 0,1 3 0,4 2 0,3 2 0,2 0 0,1 0 0,1 1 0,2 3 0,-1 4 0,1 3-572,-1 1 0,1 4 0,1 2 0,3 1 1,2 2-1,4-2 0,3-2 0,7 0 1,3-1-1,3-1 0,3-1 389,1-2 0,8 0 1,4 0-1</inkml:trace>
  <inkml:trace contextRef="#ctx0" brushRef="#br0" timeOffset="11">19154 12142 23597,'0'-13'81,"0"1"0,1 1 1,3 3-1,5 2 1,2 2-1,1 0 0,1 1 1,0 2-1,4 1 1,4 0-1,2 0-156,2 0 0,0 0 0,1 1 0,3 2 0,2 1 0,2-1 0,1-2 0,-1-1 0,0 2 1,-2 0-1,0 3 0,-4-1 0,-2 0 0,-4 1-241,-5 2 1,-2 1 0,-1 5 0</inkml:trace>
  <inkml:trace contextRef="#ctx0" brushRef="#br0" timeOffset="12">20655 12055 25124,'0'-8'-3727,"0"0"1,0-2 4238,0-1 0,1 4 0,3 3 0,5 2 0,2 2 0,1 0 0,1 0 0,0 0-371,4 0 1,-3 0-1,4 0 1,-2 0 0,2 0-1,1 0 1,2 0 0,0 0-1,-2 0 1,0 0 0,-1 0-1,2 0 1,-1 0 0,1 0-1,1 0 1,-2 0-63,-1 0 1,0 0 0,-1 0 0,2 0 0,2 0-1,-1 0 1,1 2 0,1 1 0,0 1 0,2-2-1,-2 0 1,1-2 0,1 0 0,0 0 0,0 0 0,-2 1-33,-1 3 0,-1-2 0,5 2 0,0-3 1,-2-1-1,-1 0 0,-1 2 0,1 0 0,0 3 1,2-3-1,-2 0 0,1-2 0,-1 0 0,3 1 1,1 2-1,4 1-8,2-1 1,-4-2 0,2-1-1,-1 0 1,0 0 0,0 0-1,0 0 1,0 0 0,-2 1-1,0 2 1,-3 1 0,1-1 0,0-2-1,0-1 1,-2 0 0,-1 2-97,-1 2 1,4-3 0,4 4 0,0-3 0,0 1 0,0 1 0,-1-1 0,1-2-1,0-1 1,0 0 0,0 0 0,0 0 0,0 2 0,1 0 0,2 3 0,0-3 63,-3 0 0,1-2 1,2 0-1,1 1 1,3 2-1,-2 1 1,2-1-1,-1-2 1,0-1-1,0 0 1,1 0-1,-2 1 1,1 2-1,-2 1 1,1-1-1,3-2 140,3-1 1,2 0 0,-4 0-1,2 0 1,3 0 0,0 0-1,-1 0 1,-2-1 0,-1-2 0,-2-1-1,2 1 1,-1 2 0,1 1-1,-3 0 1,0 0 0,0 0-135,1 0 0,4 0 0,-1 0 0,-3 0 0,-2 0 0,-2 0 0,0 0 0,0 0 0,0 1 0,-1 2 0,-3 1 0,-3-1 0,-1 0 0,0 0 0,-1 1 0,1-1-34,0-2 0,0-1 1,0 0-1,1 0 1,1 1-1,2 2 1,-1 1-1,-1-1 1,1-2-1,1-1 1,0 0-1,1 0 1,2 0-1,2 0 1,1 0-1,1 0 94,-2 0 0,1 0 0,3 0 1,2-1-1,1-2 0,-1-1 1,-1 1-1,-2 2 0,0 1 1,1 0-1,-2 0 0,-2-1 1,-1-2-1,0-1 0,0 1 1,2 1 57,3 2 1,-5-4-1,5 0 1,-3 1 0,1 1-1,1-1 1,1-1 0,-1 0-1,-1 0 1,-2-1 0,-2 3-1,0 0 1,-2 2 0,2-1-1,-1-2 1,4-1-63,1 1 0,1 1 0,0-1 0,0-1 1,0 1-1,1 1 0,0 2 0,2 0 1,3 0-1,0 0 0,-1 0 0,0 0 1,1 0-1,1 0 0,1 0 0,-1 0-56,-1 0 1,-2 0-1,-3 2 1,-1 1 0,-1 1-1,-3-1 1,-4-2 0,-3-1-1,-1 0 1,-2 0-1,-1 0 1,-1 0 0,1-1-1,1-2 1,2-1 0,0 1-82,0 1 0,-2 1 0,-2-2 0,-5-1 0,-5 1 0,-8 3 0,-13 3-16,-12 1 0,-13 12 0,-10-3 0</inkml:trace>
  <inkml:trace contextRef="#ctx0" brushRef="#br0" timeOffset="13">19092 13345 24582,'5'-12'-110,"2"-1"0,2 1 0,0-1 0,4 1 0,3 1 0,2 1 1,3 2-1,1-2 0,5 1 0,4-1 0,3 3 0,3 2 0,5 2 1,3 1-1,5 1 0,4-2 0,5-1 0,6 1 156,5 2 0,-32 1 0,1 0 1,0 0-1,1 0 0,-1 0 0,0 0 1,1 0-1,0 0 0,2 0 1,0 0-1,3 0 0,0 0 0,2 0 1,0 0-1,0 0 0,1 0 0,0 0 1,0 0-1,2 0 0,1-1 1,2-1-1,0 0 0,3-2 0,0-1 1,1 0-1,0-1 0,1 0 0,0 0 1,-1 0-1,0-1-12,0 1 1,-1 0 0,-2 0 0,-2 1 0,1 0 0,-1 0 0,0 2 0,-1 0 0,0 0 0,-1 0 0,-3 1-1,0 1 1,-5 0 0,0-1 0,-3 1 0,-1 0 0,-1-1 0,-1 0 0,0 0 0,-2 1 0,33-1 0,-5 2-1,-4 0 1,-5-1 0,-3-2 0,-6-1 195,-7 1 1,-6 2 0,-11 1 0,-2-1 0,-1-2 0,-1-1 0,-1 1-1282,-1 2 0,-7 2 0,-4 3 779,-6 4 0,-9 3 1,-8 2-1</inkml:trace>
  <inkml:trace contextRef="#ctx0" brushRef="#br0" timeOffset="14">8411 4415 8374,'-37'-29'-21,"1"0"1,3 3-1,4 4 1,1 7-1,-2 7 1,-7 9-1,-7 11 1,-6 12-1,-4 9 1,25-14-1,0 2 1,-1 2-1,0 2 1,-1 2-1,1 1 1,1 4-1,1 1 1,3 2-1,1 2 1,1 2-1,2 2 1,0 1-1,0 1 1,-1 3-1,0 2 1,-1 2-1,-1 2 1,-1 3-1,-1 1 1,0 3-1,-1 1 1,-3 2-1,0 1 1,9-19-1,-1 1 1,1 0 49,-2 2 1,0 1 0,1 0-1,-1 3 1,1 0 0,1 0-1,1 3 1,1 0 0,0-1-1,1 0 1,0-1 0,2 1-1,0-2 1,0 1 0,2 0 0,1 1-1,0 0 1,2 0 0,0 0-1,2 1 1,0 0 0,1 0-1,1 1 1,1 0 0,1 0-1,1-1 1,1 1 0,0 1-1,2 1 1,-1-1 0,2 2 0,0 1-1,0-1 1,2 3 0,-1 0-1,2 1 1,0-1 0,1 1-1,1-1 1,2 0 0,0 0-1,1-1 1,1-2 0,2 0 0,0-1-1,1-2 1,1 0 0,0 0-7,1-1 1,0 0 0,1-1 0,1 1 0,0 0 0,2-1-1,-1 0 1,2 0 0,0-2 0,-1 0 0,2-1 0,0-2 0,0-1-1,1-2 1,1 0 0,0-2 0,1-1 0,0 0 0,11 17 0,1 0-1,-2-3 1,1 0 0,-1-5 0,0 0 0,0-4 0,0-2 0,0-4-1,1-2 1,-1-3 0,2-3 0,2-4 0,1-2 0,2-2 0,1-3-1,0-3 1,1-2 0,-2-3 0,0-3-70,-3-3 0,0-2 0,0-5 0,-1-2 0,3-5 1,1-4-1,2-2 0,0-5 0,2-4 0,-1-4 1,1-5-1,-1-4 0,-2-4 0,-1-4 0,-1-3 0,-1-2 1,0-5-1,-1-2 0,0-4 0,0-3 0,-12 18 1,-1-1-1,0-1 0,0-2 0,-1 0 0,-1-1 0,0-1 1,-2-1-1,0 0 0,-1-1 0,0 0 0,-2-1 1,0-2-1,0 0 0,-1-1 0,0-2 0,-1-1 0,-1 0 147,1-3 1,-1-1 0,-1 0 0,-2 0 0,0 0 0,0-1-1,-1-2 1,-1-1 0,1 1 0,-1-1 0,0 0 0,0 0 0,0-2-1,1 1 1,-1-1 0,0-1 0,1-1 0,0 1 0,-3 16-1,-1 1 1,1-1 0,-1 0 0,0 0 0,0 0 0,-1 1 0,0-1-1,1-15 1,-1 0 0,-1 0 0,0 1 0,-1 0 0,0 0 0,-1 0-1,-1 0 1,0 0 0,-1-2 0,1-1 0,-2 1 0,0-1-1,-1 0 1,-1 0 0,0 1 0,-1-1 0,-1 1 0,-1 2 0,-1 1-1,-1-1 1,0 2 0,-1 1 0,-1-1-118,-1 2 0,1 0 1,-2 0-1,-1 2 1,0 0-1,-1 1 1,0 2-1,0 1 1,0 0-1,1 3 1,0 1-1,-1 0 1,2 5-1,-1 1 1,0 0-1,-6-18 1,-1 1-1,0 4 1,-1 3-1,-1 3 1,-2 2-1,1 5 1,-3 4-1,-1 5 1,-1 4-1,-2 6 1,-2 3-1,-2 4 1,-1 4-1,-3 6 1,0 6-1,-3 5 1,-1 7-1,-5 8 1,-1 7-1,-7 10 1,0 6-1904,12-6 1,0 3 0,1 3 1918,-5 7 0,1 3 0,-1 2 0,11-10 0,-1 1 0,0 1 0,0 1 0</inkml:trace>
  <inkml:trace contextRef="#ctx0" brushRef="#br0" timeOffset="15">4305 12787 8370,'-31'44'52,"1"-7"1,-4-5 0,2 1 0,3 7 0,7 7 0,8 11 0,9 9 0,3-27 0,2 1 0,1 4 0,1 1 0,1 4 0,2 0 0,3 0 0,2 2 0,3 0-1,2 2 1,2 1 0,3 0 0,2 2 0,1 0 0,2 0 0,1-1 0,2-1 0,1-1 0,0-1 0,1-1 0,2 0 0,1-1 0,1 1 0,1-2-70,2 0 0,2-2 1,-1-1-1,2-2 0,1-4 1,1-2-1,-3-3 0,1-1 1,-3-5-1,0-3 0,-2-3 1,0-2-1,-2-4 0,0-3 1,29 6-1,-4-13 0,-4-12 1,-3-13-1,-3-12 1,-2-11-1,-5-11 0,-21 23 1,-1-3-1,0-3 0,-1-2 57,1-3 0,-1-2 0,3-4 0,1-1 0,0-6 0,0-2 0,1-2 0,1-1 1,0-2-1,0-1 0,2-2 0,1-1 0,-10 19 0,1-1 0,0 0 0,1-2 1,-1-1-1,0 0 0,0-2 0,-1 0 0,-1 0 0,0-1 0,0 1 0,-2-1 0,-1 2 1,-1-1-1,-1 0 0,-1 1 0,-2 0 0,0 0 0,-2 0 0,0-1 0,-2 0 1,0-1-1,0-1 0,-2 1 0,0-2 0,-1 1 0,-1 0 0,-1-1 0,0 1 0,-1 0-5,-1 1 0,-1 0 0,-2 1 1,-1 2-1,-1 2 0,-1-1 1,-9-21-1,-2 1 0,-2 4 1,-4 1-1,-2 5 0,-3 2 0,-4 5 1,-3 4-1,-2 6 0,-3 4 1,-3 5-1,-2 4 0,-2 6 1,-2 4-1,-5 3 0,-1 6 0,-5 5 1,-1 6-1,-4 5 0,-1 7 1,23-1-1,1 4 0,0 1 1,-1 3-1,0 3 0,1 1 1,0 3-1,1 2 0,0 1 0,-1 2 1,1 2-1,0 0-456,1 3 1,0 1 0,1 1 0,3 1-1,2 1 1,1 0 0,2 3 0,1 0-1,1 2 1,3-1 0,2 1 0,2 1 420,2 1 0,2 2 0,0-1 0,0 3 0,0 1 0,2 0 0,4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492"/>
    </inkml:context>
    <inkml:brush xml:id="br0">
      <inkml:brushProperty name="height" value="0.053" units="cm"/>
      <inkml:brushProperty name="color" value="#FF0000"/>
    </inkml:brush>
  </inkml:definitions>
  <inkml:trace contextRef="#ctx0" brushRef="#br0">10284 6945 21755,'-1'7'28,"-2"-1"0,-1-1 1,0 2-1,0 1 0,-1 1 1,3 0-1,0 2 1,2 2-1,0-1-22,0 1 0,2-1 1,0 0-1,3 1 1,-1-1-1,0 1 1,1-2-1,2-3 1,3-4-1,1-3 1,3-2-1,2-5 1,6-6-1,6-7 1,5-6 83,3-4 0,6-3 0,4-6 1,4-2-1,2-3 0,2-1 0,-2-3 1,-2 0-1,-5 3 0,-3 7 0,-5 7 1,-4 3-1,-4 4 0,-4 2 1,-5 5-1,-3 3-97,-3 5 0,-2 1 0,0 4 0,1 1 1,-2 3-1,-3 6-602,-4 4 1,3 7-1,0 1 1</inkml:trace>
  <inkml:trace contextRef="#ctx0" brushRef="#br0" timeOffset="1">9639 9091 24309,'0'8'301,"0"0"0,-1-6 0,-4-1 0,-3-5 0,-3-1 0,0-2-2790,3 0 1607,-3-1 0,11 2 0,0 5 517,7 3 1,4 14 0,1-3 0</inkml:trace>
  <inkml:trace contextRef="#ctx0" brushRef="#br0" timeOffset="2">9627 9922 27674,'6'-2'-696,"-3"0"0,-4-1 0,-5 3 574,-1 3 0,-1 12 1,-4-1-1</inkml:trace>
  <inkml:trace contextRef="#ctx0" brushRef="#br0" timeOffset="3">9465 10802 24904,'0'-12'-1373,"0"0"1,0-1 0,0 1 0,-1 1 0,-2 4 0,-1 7 0,1 7 1234,2 4 0,-5 7 0,-1 1 0</inkml:trace>
  <inkml:trace contextRef="#ctx0" brushRef="#br0" timeOffset="4">9453 11869 23596,'-13'0'148,"5"0"0,0 0 1,-2 1-1,-1 2 1,-1 3-1,1 1 1,1 4-1,2 2 1,-2 4-1,-1-1-589,-1 2 1,-1 2-1,1 4 1</inkml:trace>
  <inkml:trace contextRef="#ctx0" brushRef="#br0" timeOffset="5">9614 12898 20432,'0'-17'-2253,"-1"3"0,-2 0 2679,-1 8 1,-6 13 0,3 13 0</inkml:trace>
  <inkml:trace contextRef="#ctx0" brushRef="#br0" timeOffset="6">9664 14337 11870,'-2'-19'-113,"0"2"0,-4 4 0,-1 3 139,-2 6 1,-2 11 0,-2 12-1</inkml:trace>
  <inkml:trace contextRef="#ctx0" brushRef="#br0" timeOffset="7">16251 9165 26189,'-8'0'-828,"-1"0"0,1-1 0,1-3 0,5-3 0,4 0 0,7 2 0,2 0 0,1 1 999,0 2 1,6-1-1,3 0 1,2-1 0,2 0-1,1 0 1,3-1-1,3 1 1,1 0 0,0-1-23,2-2 0,2 3 0,3-3 1,1 0-1,-1 1 0,-1-1-108,-2 1 0,0 3 1,0-3-1,1 2 1,-2 0-1,-2 1 1,-2 2-1,-1 1 1,0 0-1,-1 0 0,-2 0 1,-1 1-1,1 2 1,1 1-1,-2 0 1,-1 0 18,-1 1 0,1 3 1,3-3-1,4 1 1,3-1-1,3-2 0,2-1 1,5-2-1,2 0 1,2 0 38,-1 0 1,-1-2-1,-1-1 1,-1-2 0,-1-2-1,1-1-70,-1 1 1,-5-3-1,2 5 1,-4-1 0,-1 1-1,1 1 1,-1-1 0,-1 1-1,-2 1 1,-1 1 0,2-1-1,1-1 1,-1 1 0,0 2-1,-2 1 1,1 0-106,2 0 1,0 0-1,-1 0 1,-4 0 0,0 0-1,-4 0 1,-1 0 0,-1 0-1,0 0 1,0 0-1,0 0 1,-1 0 0,1 0-1,-1 0 1,-2 0 0,-3 0 268,-1 0 0,3 0 0,-5 0 0,-1 0 0,-1 0 0,-2-2 0,1 0 0,-1-3-676,1 3 0,-6 2 1,-3 4 62,-3 4 0,-1 3 0,0 2 0</inkml:trace>
  <inkml:trace contextRef="#ctx0" brushRef="#br0" timeOffset="8">14800 12067 22736,'-20'0'-321,"4"0"1,2 0 0,2 0-1,-1 0 1,1-1 0,-1-3-1,2-4 1,3-3 0,4-2-1,4 2 1,4 2 0,4 0-1,3 1 1,3 0 0,3 1-1,3 0 1,4 2 0,1-2-1,1 1 445,3 1 1,-2-1 0,5 3-1,-2-1 1,-2 1 0,-2 2 0,-1 1-1,-2 1-113,-2 4 1,-3 1 0,-6 7 0</inkml:trace>
  <inkml:trace contextRef="#ctx0" brushRef="#br0" timeOffset="9">14700 12316 22736,'-15'6'-307,"6"-3"1,7-6-1,12-6 1,8-5-1,7-4 1,4-1-1,4-3 1,2 0 0,3 0 123,-1 1 1,0 0 0,0-4 0,-1 1 99,-3-1 0,-2 0 0,-7 0 0</inkml:trace>
  <inkml:trace contextRef="#ctx0" brushRef="#br0" timeOffset="10">14924 11906 10483,'-13'-5'0,"1"-4"0,-1-2 0,2-1 0,2-2 0,2-1 0,1-1 0,4 0 0,3 3 0,6 2 0,7 2 0,4 5 26,4 3 1,2 1 0,4 1 0,1 5 0,-1 6 0,-4 9 0,-2 6 0,-4 8 0,-4 8 0,-8 10 0,-11 13 0,-2-28 0,-3 2 0,-6 4 0,-3 1 0,-5 6 0,-4 2 0,6-14 0,-2 2 0,-1 1-363,-2 5 1,-1 1 0,-1-1 0,-2 1-1,-2 0 1,-1 1 0,-1 4 0,0 0 0,-1 1-1</inkml:trace>
  <inkml:trace contextRef="#ctx0" brushRef="#br0" timeOffset="11">17157 5928 23819,'0'9'-635,"0"-1"0,0 2 1,1 1-1,2 1 0,1 2 1,0 2-1,0 5 0,2 2 306,1 2 1,-1 1 0,4 2-1,-2 1 1,2-2 0,1 0-1,0-3 1,-1 1 0,-2-1-1,0-4 1,1-3 0,-1-3-1,1-3 1,2-3-216,2-4 0,-2-8 1,-1-4 501,-2-3 0,0-13 1,5-2-1</inkml:trace>
  <inkml:trace contextRef="#ctx0" brushRef="#br0" timeOffset="12">17392 6152 10802,'7'-29'0,"-3"0"0,-2 1 0,-2 2 0,0 1 0,-2 0 124,-2 1 1,3 3 0,-5 2 0,2 1 0,0 2 0,1 3 0,2 3 0,2 5 0,3 7 0,5 7 0,3 6-351,5 3 0,-4-2 0,4 6 0,-2 3 0,0 3 0,2 1 0,-2-1 1,-1 1-1,-2 0 0,1 0 0,-1 2 0,-1-1 144,-3 0 0,3 5 1,-4-4-1</inkml:trace>
  <inkml:trace contextRef="#ctx0" brushRef="#br0" timeOffset="13">17368 6387 16457,'-20'0'-123,"-2"-5"0,4-4 0,0 0 0,0-1 0,3 2 0,3-2 1,2 1-1,3-1 0,2 2 0,3-1 165,5 3 0,1 0 1,7 6-1,3 0 1,1 0-1,3 0 1,3 1-1,2 2 1,3 1-1,2-1 39,1-2 1,5-6-1,-2-2 1</inkml:trace>
  <inkml:trace contextRef="#ctx0" brushRef="#br0" timeOffset="14">17690 6127 16457,'-5'-13'157,"2"2"0,-4 2 1,0 2-1,0 1 1,-3 4-1,-1 0 0,-1 5 1,0 4-1,-2 7 1,-1 3-1,-2 6 0,1 1 1,-1 5-454,1 4 0,-1 3 0,5 3 0,-1 2 0,1 5 0,1 3 40,2 5 0,4 8 0,5 7 0</inkml:trace>
  <inkml:trace contextRef="#ctx0" brushRef="#br0" timeOffset="15">18955 9525 16424,'-11'-6'-480,"2"-2"1,2-3-1,1-1 1,4-1-1,0 1 1,1 0-1,-2-1 583,-1 1 0,0 6 0,4 8 1,1 7-1,2 9 0,2 4 1,1 6-1,-1 4 0,0 5 1,-1 4-1,0 3 0,-1 3 0,-2 1 1,-1 0-1,0-1-59,0-1 0,-6-6 0,0 1 0,-3-4 0,1-4 0,0-4 0,0-4 0,-1-4 0,1-3 0,1-2-191,3 1 1,3-8 0,2-7 0,2-6 0,2-3 0,1-3 0,-1-1 0,-1-1 0,1-1 307,-1 1 1,5 0 0,-2-1 0</inkml:trace>
  <inkml:trace contextRef="#ctx0" brushRef="#br0" timeOffset="16">18869 9413 16424,'0'-12'64,"-5"4"0,0-1 1,-1 0-1,1-2 0,1 0 1,-2 2-1,-2 5 1,-2 4-1,2 4 0,3 5 1,0 2-1,1 3 1,2 1-1,-1 3 0,0 1 1,-1 2-157,1-2 0,2 4 0,1-3 0,0-1 0,0-3 0,0-2 0,0-1 0,0-1 0,1-1 0,3-3 0,5-5 0,2-6 0,0-6 193,-3-7 1,3 1 0,-4-5 0,1-1-1,-1 0 1,0 2 0,-2 0 0,2 1 0,0-1-1,1-1 1,1 0 0,-2 0 0,-1 2 0,0 2-1,1-1 1,0 2-202,2 1 1,2 7-1,3 3 1,1 3 0,2 2-1,-2 3 1,-1 6 0,0 5-198,2 6 1,-2 8 0,4 3 0</inkml:trace>
  <inkml:trace contextRef="#ctx0" brushRef="#br0" timeOffset="17">18745 10244 20933,'0'-12'-360,"0"4"1,0-1 0,0 0 0,0-2-1,0-2 1,0 1 0,-2 0 0,-1-1-1,-1 3 1,1 6 0,3 7 0,5 5 213,3 5 1,3-4 0,1 9 0,1-1 0,-1-1 0,1 1 0,-1-1 0,0 1 0,1-2 0,-1-1 0,1-2 0,-1-1 0,0-1 0,1-3 0,-1-2 162,1-2 1,-5-3-1,0-4 1,2-4 0,1-5-1,3-3 1,1-3-1,1-2 1,-1 0 0,1-1-1,-1-1 1,1-1-1,-1 2 1,-1 3 0,-1 1-1055,-1 3 1,0 2 1066,1 5 1,-6 3-1,-2 5 1</inkml:trace>
  <inkml:trace contextRef="#ctx0" brushRef="#br0" timeOffset="18">23818 9029 25613,'-4'-12'-188,"0"-1"0,0 1 1,0-1-1,0 1 0,0 1 1,-1 1-1,1 2 0,3-2 1,4 1-1,5-1 0,4 3 1,5 2-1,2 0 0,2 1 279,-1 0 1,1 0 0,4 4 0,1 0 0,2 0 0,1 0 0,-2 0-1,-1 0 1,-1 0 0,-1 0 0,-2 1 0,-3 2 0,-1 3 0,-4 1 0,-3 2-184,-3 2 1,-5 3 0,1 1 0,-3 3-1,-2 0 1,-3 1 0,-4 1 0,-4 3 0,0 5-1,0 5 1,-1 3 0,1 2 0,-1 3-1,1 6 1,1 7 0,1 7 68,2 3 1,6-28 0,1 0 0,-1 0 0,0 0 0,1 2-1,1 1 1,0 1 0,0 1 0,0 1 0,1-1 0,1 0-1,0-1 1,2 0 0,1 0 0,0-2 0,1 0 0,0-1-1,0-1 1,6 32 0,-1-6 0,-1-9 0,-2-6 0,2-6-1,1-3 67,1-4 1,-3-6 0,-2 1 0,-2-5 0,-2-3-1,-2-4 1,-1-4 0,-1-2 0,-3-1 0,-4-3-1,-5-2 1,-2-2 0,-3-1 0,-1-2 0,-2 0 0,0 0 48,1 0 0,-1 0 0,-2 0 1,1 0-1,2 1 0,1 2 1,1 1-1,-1 0 0,-1 2 0,-2 2 1,-1 3-1,0 1 0,0 1 1,3 0-1,-1 3 0,2 1-1037,2 3 0,1-4 0,2 4 1,3-2-1,0-2 0,1 1 567,2-1 0,-3 1 0,4-5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511"/>
    </inkml:context>
    <inkml:brush xml:id="br0">
      <inkml:brushProperty name="height" value="0.053" units="cm"/>
      <inkml:brushProperty name="color" value="#FF0000"/>
    </inkml:brush>
  </inkml:definitions>
  <inkml:trace contextRef="#ctx0" brushRef="#br0">6041 8818 22489,'0'-12'-868,"0"-1"0,0 1 0,0-1 1,0 1-1,2 1 0,1 4 0,1 7 739,-2 7 1,0 1 0,-2 3 0,0 3 0,0 1 0,1 2 0,2-1 0,1 1 0,-1-1 0,-2 1 0,1-2 0,0-1-1,4-2 1,1-1 0,4-2 382,4-5 1,0-3-1,6-2 1,1-3-1,3-6 1,4-7-1,5-6 1,5-6-1,2-3 1,-1-2-1,-1-2 1,-2 0-1,0 2 1,0 1-1,-1 0 1,-3 2-136,-4 7 0,-8 0 0,-3 8 0,-2 0 0,1 4 0,-2 4 0,-3 5 0,-3 6 0,-5 5 0,-3 4 0,-1 5-347,0 4 1,-5 2-1,-2 2 1</inkml:trace>
  <inkml:trace contextRef="#ctx0" brushRef="#br0" timeOffset="1">19017 9103 26429,'-5'7'-5904,"2"-1"5232,-5-6 0,11 5 1,-2 2-1</inkml:trace>
  <inkml:trace contextRef="#ctx0" brushRef="#br0" timeOffset="2">19303 9029 24204,'7'5'-83,"-2"-3"1,1-2 0,1-7-1</inkml:trace>
  <inkml:trace contextRef="#ctx0" brushRef="#br0" timeOffset="3">19563 8992 24687,'0'-9'-8079,"2"3"7963,2 0 1,-3-4 0,5 3 0</inkml:trace>
  <inkml:trace contextRef="#ctx0" brushRef="#br0" timeOffset="4">18707 9116 25393,'13'0'1428,"-2"-2"-1356,-3-2 0,-2 3 0,-6-5 0</inkml:trace>
  <inkml:trace contextRef="#ctx0" brushRef="#br0" timeOffset="5">18707 9984 26574,'4'-8'-1276,"1"-1"1,-1 1 0,0 0-1,0 2 1577,-1 5 1,-1-2 0,3 7 0,3-2 0,3-2 0,1 1 0,2 2 0,4 1 0,5-1 0,8-2 0,5-2 0,6-2 0,7-1 0,4 0 0,4-2 0,1-1-243,0 0 1,-7-2 0,-2 5 0,-6-1 0,-6 1 0,-2 0 0,-5 1-1,-2 1 1,-6-1 0,-2-1 0,-2 1 0,2 0 0,-3 1 0,1-3 0,-2 3-46,-3 0 1,-6 4-1,-4 2 1,-6 4-172,-5 3 0,-3 1 1,-2 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517"/>
    </inkml:context>
    <inkml:brush xml:id="br0">
      <inkml:brushProperty name="height" value="0.053" units="cm"/>
      <inkml:brushProperty name="color" value="#FF0000"/>
    </inkml:brush>
  </inkml:definitions>
  <inkml:trace contextRef="#ctx0" brushRef="#br0">12802 10703 17272,'-12'13'-249,"0"-1"1,-1-1 0,1-1 0,1-2 0,1 0 0,2-1 0,1-3 0,3-4 0,4-4 0,0-3 345,-3 0 1,0 2-1,-5 3 1,0-2-1,2-3 1,6-1-1,8 0 1,8 0-1,4-1 1,5 1-153,4-2 0,-1-1 1,5 0-1,1 2 1,2 2-1,1 0 0,0 1 1,-1 1-1,-1 2 1,-5 2-1,-4 1 1,-6 1-1,-5 3 0,-4 5 1,-4 2-1,-7 2-583,-7 4 1,-10-1-1,-5 8 1,-5 2 647,-7 0 0,-1 0 0,-3-1 0</inkml:trace>
  <inkml:trace contextRef="#ctx0" brushRef="#br0" timeOffset="1">12790 10939 15398,'-26'16'0,"-2"1"0,-2-2 0,1-1 0,1-2-103,5 1 0,2-5 0,1-1 0,3-2 1,5-3-1,3-5 0,7-5 0,4-3 1,8-2-1,5 0 0,7-3 0,6-2 1,5-1-1,3-2 0,1 1 216,0-1 1,4 5-17,1-5 1,-1 0-1,-4-4 1</inkml:trace>
  <inkml:trace contextRef="#ctx0" brushRef="#br0" timeOffset="2">12877 10542 14581,'-6'-18'6,"1"0"1,-4-3-1,4 4 1,1 0 0,0 1-1,1 0 1,3 4 0,4 2-1,6 2 1,5 0 0,6-1-1,3 3 1,4 0-1,2 3 1,2 2-119,2 1 1,2 1-1,1 5 1,1 6-1,-2 8 1,-3 4 0,-6 5-1,-5 4 1,-7 5-1,-5 2 1,-6 1-1,-2-1 1,-5-2 0,-5 1-1,-9 0 1,-6-1-35,-6-2 1,-3-2 0,-5 2 0,-1 0 0,1-1 0,1-1 0,3-2 153,4-1 1,3-4-1,1 3 1</inkml:trace>
  <inkml:trace contextRef="#ctx0" brushRef="#br0" timeOffset="3">12567 6077 23586,'-7'-5'-82,"4"-4"1,4-2-1,5-1 1,1 1 0,1 1-1,0 2 1,1-2 0,0-1-1,2 0 1,0 2 0,-1 0-1,-2 1 1,2 0 0,1 1 79,1 1 1,1 2 0,-1 4-1,1 0 1,-1 0 0,0 0-1,2 0 1,3 0 0,3 0-1,4-1 1,1-2 0,-1-2 0,3-2-1,2-3 1,2-1 0,2 0 64,0 3 0,0-7 1,5 2-1,0-1 1,2 1-1,3-1 1,0-1-1,-1-2 1,-3 2-1,-3 1 1,-6 3-1,-4 2 1,-6 2-1,-5 1 1524,-3 3 0,-6 2 0,-6 1-2294,-7 0 0,1 1 206,2 4 1,8 1-1,3 7 1</inkml:trace>
  <inkml:trace contextRef="#ctx0" brushRef="#br0" timeOffset="4">9565 2791 27477,'6'6'-9831,"0"5"9165,-6-9 1,1 3-1,3-5 1,3 2 0,2 0 1044,-1 3 1,0-1 0,5-3-1,0 2-243,4 1 0,1 0 0,5-4 0,1 0 0,3 0 0,4 0 0,3 0 0,2 0 0,1 0 0,3-1 0,3-2 0,4-3 0,0 0 0,1-4 0,-1 0 0,-1 1 0,-1 0 0,-4 1 134,-5 1 0,-5 0 0,-7 5 0,-3-3 0,-6 1 0,-6 2 0,-6 0 0,-4 5-480,-3 2 1,0 0-1,2 3 1,-1 2 0,-2 1-1,-1 1-372,1 0 0,1-3 153,4-1 1,11-5 0,3 2 0</inkml:trace>
  <inkml:trace contextRef="#ctx0" brushRef="#br0" timeOffset="5">19042 2840 28540,'-1'11'-8608,"-2"-1"8376,-1-2 0,1-5-210,7 1 1,-2-4 0,3-3 687,1-1 1,-3 0 0,5 4 0,1 0 0,2 0 0,2 0 0,-1 0 0,1 0 0,-1 0-1,2 0-114,2 0 0,-2 0 1,4 0-1,0 0 0,1 0 1,2 0-1,0 0 0,1 0 1,1 0-1,1-1 1,-2-2-1,-2-1 0,2 1 1,2 0-1,1 0 0,-2-1-11,-2 2 1,2 0 0,-2 1 0,4-2-1,2-1 1,2 1 0,-1 2 0,-2 1 0,0-2-1,2 0 1,2-3 0,0 3 0,1 0 0,-4 2-1,-1 0 1,1 0-28,2 0 1,-2 0 0,5 0 0,-2 0 0,-2 0 0,-1 0 0,1 0 0,2 0 0,0 0 0,1 0 0,-4 0 0,0 0 0,-4-1 0,-1-2 0,-3-2-1,-1-1-27,-3 1 1,-1-4 0,-1 5 0,-2 0 0,-2 0-200,0 0 0,-11 1 0,2 7 0,-1 5 0,-1 2-2588,2 1 2640,0 0 1,0 1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523"/>
    </inkml:context>
    <inkml:brush xml:id="br0">
      <inkml:brushProperty name="height" value="0.053" units="cm"/>
      <inkml:brushProperty name="color" value="#FF0000"/>
    </inkml:brush>
  </inkml:definitions>
  <inkml:trace contextRef="#ctx0" brushRef="#br0">25084 4911 8118,'8'11'-113,"-1"-1"1,-2-2-1,-2 2 1,-2 1-1,-2 0 1,-2-1-1,-1-2 1,1 2-1,2 1 1,1 1-1,0 2 1,0 1-1,0 1 1,0 1 83,0 1 1,4 0-1,0 4 1,-1-3 0,-2 0-1,1-1 1,1 0-1,1-3 1,-1-1 0,-2-1-1,-1-1 1,1 0-248,3 1 276,-2-6 0,3-2 0,-5-5 0</inkml:trace>
  <inkml:trace contextRef="#ctx0" brushRef="#br0" timeOffset="1">25046 4899 8118,'-8'0'-105,"0"0"0,-2 0 1,-1 0-1,-1 0 0,-1-1 1,1-2-1,0-1 0,1 0 1,1-1-1,2 1 93,-2 1 1,-1 2 0,-1 1 0,1 1 0,1 4 0,2 3 0,-1 3 0,1 1 0,1 2 0,0 3 0,0 3 0,-1 5 0,1 4 0,2 3 0,1 1 4,-1 0 1,1 0 0,4 3 0,0-2 0,0-2 0,2-3 0,2-4 0,4-5 0,3 0 0,3-2 0,1-1 0,3-1 0,1-3 0,3-2 0,2-1 0,1-3 33,-1-2 1,1 4 0,1-5 0,2-1 0,1-2 0,-1-2 0,-2-3 0,-2-3 0,1-2 0,2 0 0,0-4 0,3-2 0,1 0 0,0 0-1,1 0 1,1-3 16,-1-2 1,2 1-1,-5-3 1,-2 3-1,-4 0 1,-2-1-1,-1-2 1,0-1 0,-4-2-1,-3 0 1,-5 0-1,-3 1 1,-1 0-1,1 2 1,-4 1-1,-4-1-6,-5-1 0,0-2 0,-3 2 1,-3 1-1,0 1 0,-1 0 1,0 1-1,-3 0 0,-1 2 0,-4 3 1,0 2-1,-2 1 0,-1 3 1,-3 2-1,-3 1 0,-1 4-83,0 0 1,4 2-1,-2 0 1,0 2-1,4 0 1,1 4-1,1 1 1,1 2-1,4 3 1,3 0-1,3 0 1,2 1-1,1-1 1,3 2-1,2 1 1,2 3 44,0 1 0,-6-4 0,3 3 0</inkml:trace>
  <inkml:trace contextRef="#ctx0" brushRef="#br0" timeOffset="2">28532 8880 25735,'-7'-12'-7420,"2"3"7461,5 1 1,0 4-1,0-4 1,0-2 0,0-1-1,0-1 1,1 1 0,3 1-1,5 3 1,2 2 0,0 0-1,-2 1 1,0 0 0,0 1-1,2 2 1,2 1 0,-1 0-157,1 0 1,-1 0-1,0 1 1,-1 4 0,-1 3-1,-2 3 1,1 1 0,-1 2-1,-1 1 1,-2 3-1,-2 1 1,0 2 0,0 0-1,1-1 1,-2 1 0,0 0-1,-2-2 1,0 0-15,0 1 1,0-4-1,0 3 1,0-1 0,0-2-1,0-3 1,1-2 0,3-2-1,5-5 1,2-4 0,1-4 257,0-5 0,2-2 0,1-1 1,2 0-1,-2-1 0,0 1 1,0-1-1,2 1 0,-2 0 14,-1-1 0,4-5 0,1-1 1</inkml:trace>
  <inkml:trace contextRef="#ctx0" brushRef="#br0" timeOffset="3">28718 8731 27790,'-31'-5'-183,"2"-4"0,3-2 0,1 0 0,1 2 0,2 2 0,3 1 0,0 4 1,1 0-1,0 2 0,3 0 0,1 0 0,2 2 0,-1 0 0,1 4 0,-1 1 1,1 2-68,-1 2 1,1 6-1,0 1 1,-1 1 0,1 3-1,-1 2 1,1 2-1,0 3 1,1 4 0,1 3-1,3 2 1,2 2-1,2 2 1,1-4 0,2-2-1,2-4 249,2-2 0,3-2 0,7-6 1,2-4-1,5-3 0,2-4 0,2-2 1,0 0-1,0-2 0,0-2 0,1-2 1,3-2-1,4-1 0,3-1 0,1-3 1,0-5 331,0-2 1,0-1 0,-1-2 0,-1-2 0,-4-4 0,0 0 0,-4-1 0,0-2 0,-3-2 0,0-1 0,-4 1 0,-3-1 0,-5-2 0,-3-1-1,-5 0 1,-3-1-458,-1-2 0,-1 3 0,-3-4 1,-5-1-1,-2-1 0,-1 2 1,0 4-1,-1 3 0,2 1 1,1 0-1,2 2 0,-1 4 0,-2 5 1,-2 6-1,1 1 0,-1 1-52,1 1 0,-2 2 1,-1 7-1,-3 4 1,-1 5-1,-3 3 1,-3 5-1,-3 4 1,-1 2-1,3 5 61,4 4 1,-1-2 0,3 9-1</inkml:trace>
  <inkml:trace contextRef="#ctx0" brushRef="#br0" timeOffset="4">27528 13320 23811,'-13'0'-247,"5"-4"1,1-2 0,0 1 0,2-2-1,-1 0 1,3-2 0,2-2 0,1-2-1,1 2 1,3 1 0,5 4 0,2-1-1,1 1 1,1 1 0,-2 0 0,-2 1-1,-1 0 1,2 1 0,1 2 39,2 1 1,-2 1 0,-2 2 0,-2 3 0,0 1 0,-1 2 0,-1 2 0,-2 2 0,-2-1 0,-1 2 0,0 1 0,0 2 0,0-2 0,0-1 0,0-2-1,0 0-42,0 1 0,-4-1 0,-1-1 0,-1-1 222,0-2 0,6-4 0,6 3 0,1-1 1,1-2-1,0 0 0,-1 1 0,-1 2 1,-3 3-1,-2 1 0,-1 1 0,-1 1 1,-4-1 42,-3 1 1,-3-1 0,-3 0 0,-2 1 0,-5-2 0,-1-2 0,0-2 0,1 0 0,1-1 0,0-1 0,4-2 0,2-2 0,2-1 38,-1 0 1,6-5 0,2-2 0</inkml:trace>
  <inkml:trace contextRef="#ctx0" brushRef="#br0" timeOffset="5">27478 13221 10110,'-13'-13'32,"0"-3"1,-2-1 0,-2 2 0,2 3 0,1 4 0,2 3 0,-1 4-1,-1 1 1,-1 1 0,-1 4 0,-1 4 0,1 6 0,-2 6 0,0 4 0,-1 2-23,-1 2 0,1 7 1,-2 0-1,3 5 1,2 3-1,-1 3 0,2 2 1,3 0-1,3 1 1,5-1-1,4 0 0,6-5 1,6-7-1,8-7 1,4-5-1,5-4 44,4-5 0,3-7 0,3-5 0,2-3 0,3-4 0,3-4 0,1-6 0,5-7 0,0-4 1,3-5-1,-5-3 0,-3-4 0,-4-3 0,-3-3 0,-5-1 0,-6 0-63,-3 3 1,-8-4 0,-4 0 0,-5-1 0,-7 1 0,-6 1 0,-7 2 0,-4-2 0,-4 0 0,-2 2 0,-5 5 0,-4 4 0,-3 6 0,-4 4 0,-2 7 0,-5 5-362,-1 6 0,3 3 0,-5 1 0,-1 0 0,2 2 393,3 7 0,1 4 0,9 12 0</inkml:trace>
  <inkml:trace contextRef="#ctx0" brushRef="#br0" timeOffset="6">21821 13097 9642,'11'-2'-29,"-1"-2"0,-2-4 0,0-3 0,-1-1 0,-3-1 0,-2 1 0,-4 1 1,0 4-1,-4 7 0,1 7 0,-2 4-6,0 1 1,3 6-1,-5 1 1,0 2 0,-1 1-1,0 3 1,2 3 0,0-1-1,0-1 1,1-2-1,0-2 1,1-2 0,1 1-1,2-2 1,2-2 0,1-3 84,0-2 0,1-5 0,3-3 0,4-2 1,3-2-1,3-2 0,1-2 0,3-4 1,0-3-1,2-2 0,-3 1 0,3 0 1,-2-1-1,1 1 0,-1-1 0,1 1-259,0 0 1,-3 3 0,0 2-1,-1 2 1,0 2 216,2 2 0,0 1 1,-5 0-1</inkml:trace>
  <inkml:trace contextRef="#ctx0" brushRef="#br0" timeOffset="7">22020 13246 9642,'-6'7'523,"-1"-5"1,0-2-753,3 0 1,3 3 0,2 10 0,2-1 0,1 0 0,-1 2 0,-2 1 0,-1 3 0,0 0 0,0 0 186,0-3 0,6-1 0,1-2 0</inkml:trace>
  <inkml:trace contextRef="#ctx0" brushRef="#br0" timeOffset="8">21920 12998 9642,'-12'-6'11,"-2"3"0,-1-4 0,-2 2 0,1 2 0,-2 2 0,-3 1 0,-2 0 0,-3 1 0,-2 3 1,-2 6-1,-1 5 0,1 6 0,1 4 0,0 4 0,0 4 0,2 4 3,1 4 1,5-1 0,2 6 0,1 0 0,4 1 0,4 0 0,6-3 0,3-1-1,1-4 1,1-4 0,3-3 0,4-3 0,5-6 0,3-5 0,6-5 0,6-5 2,5-4 0,4-4 0,6-4 0,5-6 0,6-6 0,3-9 0,2-7 0,-29 14 0,0-1 0,1-1 1,-1-1-1,0-1 0,-2-2 0,24-22 0,-3-3 0,-7 2 0,-4-1 0,-11 3 0,-9-1 30,-8 2 1,-6 1 0,-8-3 0,-6-1 0,-6 4 0,-9 3 0,-7 3 0,-4 1 0,-1 3 0,0 7 0,0 8 0,-2 10 0,-2 5 0,-5 6 0,-4 6 0,-2 13-347,-2 13 1,26-14 0,0 2 0,2 3 0,2 3 0,2 2 0,1 1 291,2 4 0,3 1 1,5-2-1,2-1 1,4 3-1,-1-1 0</inkml:trace>
  <inkml:trace contextRef="#ctx0" brushRef="#br0" timeOffset="9">19526 8359 24915,'12'-12'-596,"-1"-1"1,-1 1 0,-3 0-1,0-1 1,-2 1 0,1-1-1,-3 1 1,-2 0 0,-1-1 629,0 1 1,1 1-1,4 2 1,3 5-1,3 2 1,1-1-1,2-1 1,1 0 0,3-1-1,1 0 1,4-1-1,0-1 1,0 2-1,-2-1 1,-3 2-1,-1 0-230,-1 0 1,-2 1 0,-10 7 0,-10 3 0,-6 2 0,-6-1 0,0 0 0,-1 0 0,1-1 0,-1 0 245,-1 0 0,4-3 0,-3 4 0,1 1 0,2-2 0,3-2 0,0-1 0,1 2 0,-1-1 0,1 2 0,0-1 0,-1 1 0,2-1 0,2 3 0,0-1 0,1 0-54,1 2 1,2-3-1,5 1 1,0 2 0,1-1-1,3 0 1,4-5 0,3-3-1,3-1 1,1 0 0,3 0-1,2 0 22,2 0 1,-3 0 0,0 0-1,1 0 1,-3 0 0,3 0 0,-2 0-1,0 0 1,-3 2 0,-3 2 0,-4 4-1,-3 3 1,-5 1 0,-5 1 0,-4 1-52,-6 2 1,-10 2 0,-8 4-1,-3-3 1,-1 1 0,-1-2 0,3-1-1,0 0 1,3 0 0,2-1-1,4-2 1,4-3 0,5-4-502,4-2 1,13-3 0,6-9 618,8-6 0,8-7 0,-2 0 0</inkml:trace>
  <inkml:trace contextRef="#ctx0" brushRef="#br0" timeOffset="10">19638 8223 22562,'-4'-13'-336,"-2"0"0,-1-3 0,-1 0 0,0 2 0,-1 3 0,0 3 0,-2 0 0,-2-1 0,1 2 0,-1 2 0,1 2 0,0 2 0,-1 1 0,-1 1 338,-2 3 0,2 3 1,-4 7-1,2 2 1,-2 4-1,0 2 0,-1 1 1,-1 3-1,0 2 1,-1 4-1,0 3 1,1 5-1,-1 2 0,2-1 1,1 2-1,1 2-92,-1 6 1,9-7 0,-2 2-1,4-6 1,4-4 0,3-3 0,4-6-1,6-3 1,5-6 0,5-3 0,4-6-1,2-2 1,3-4 0,4-2 0,3-2-1,3-3 120,2-4 1,9-7 0,7-5 0,4-2 0,1-5 0,0-4 0,-31 14 0,0 0 0,0-1 0,0-1 0,0-1 0,-1 0 0,-1-1 0,0 0 0,23-20 0,-4-2 0,-2-2 0,-2-2 0,-5 0 0,-11 2-54,-8-2 0,-8 3 0,-4-2 0,-5 1 0,-6-1 0,-6 2 1,-8 3-1,-8 4 0,-8 4 0,-5 2 0,-5 5 0,-1 5 1,-3 8-1,-1 4 0,-3 2 0,-2 2-83,0-1 1,-7 13 0,3 10 0,-4 6 202,-1 6 1,28-11 0,0 1-1,0 3 1,-1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534"/>
    </inkml:context>
    <inkml:brush xml:id="br0">
      <inkml:brushProperty name="height" value="0.053" units="cm"/>
      <inkml:brushProperty name="color" value="#FF0000"/>
    </inkml:brush>
  </inkml:definitions>
  <inkml:trace contextRef="#ctx0" brushRef="#br0">8014 10877 24554,'8'0'-2015,"0"0"2245,-5 0 1,4 0 0,-3 0 0,4 0 0,3 0 0,1-2 0,-1 0 0,0-4 0,2-1-1,1-1 1,0 0 0,-2 1 0,1 0 0,-1 1 0,1 1 0,-2 1 0,-2 0 0,-3 0 0,-5 1-204,-6 1 0,-5 7 0,-2-1 0,-1 0 0,1 0 0,-1 0 0,1-1 0,0-2 0,-1-1 0,1 0 0,-1 2-4,1 2 0,-1-3 1,1 5-1</inkml:trace>
  <inkml:trace contextRef="#ctx0" brushRef="#br0" timeOffset="1">5061 9451 25436,'-12'0'-2519,"1"-2"2645,3-2 1,4 3 0,8-3 0,4 2 0,3 2 0,1-1 0,1-2 0,-1-1 0,2 1 0,1 2 0,2-1 0,-1 0-80,2-2 1,-4-1-1,2 5 1,-2 0-1,-4 0 1,-6 0-1,-8 0 1,-6 0-98,-2 0 1,-1 0 0,1 0 0,0 0 0,-1 0-4,1 0 1,5 0-1,1 0 1</inkml:trace>
  <inkml:trace contextRef="#ctx0" brushRef="#br0" timeOffset="2">11487 9798 28565,'-7'-2'-1351,"3"-2"-2067,3-3 3509,1 1 0,1 0 0,2 7 0,3 2 0,1 1 0,2-1 1,2-2-1,3-1 0,1 2 0,3 1 0,1 1 0,3-2 0,3 0 1,3-1-87,1 3 0,4-1 0,-4 4 0,0-1 0,0-2 0,0 0 0,-2 0 0,1 0 0,-1 0 0,4 0 0,-1 0 0,0 1 1,-1-1-1,2-2 0,0 0 0,1-2-1,-3 0 0,-3 0 0,-1 0 0,-2 0 0,-2 1 0,-4 2-120,-4 1 1,0 6 0,-1-3-1</inkml:trace>
  <inkml:trace contextRef="#ctx0" brushRef="#br0" timeOffset="3">12108 9773 28952,'0'-7'-141,"0"-4"1,0 3-1,0-3 1,0-2 0,1 2-1,3 3 1,6 3-1,4 0 1,4 1 0,1 3-1,3 2 1,1 5-1,2 1 1,0 2-497,0 2 0,-5 2 0,0-1 0,-2 1 219,-3-1 1,-1 0 0,-3 1-1,-3 1 1,-3 1 0,0 1-1,-3-1 1,-3-1 0,-7 0-1,-8 1 1,-6 3 0,-5 0 253,-6 0 0,-4 0 344,-5-2 1,-2-2 0,-6 4 0</inkml:trace>
  <inkml:trace contextRef="#ctx0" brushRef="#br0" timeOffset="4">15532 7739 28873,'5'-16'-2266,"3"-1"1,-2 0-1,-1 5 1</inkml:trace>
  <inkml:trace contextRef="#ctx0" brushRef="#br0" timeOffset="5">15333 7367 28846,'-21'0'-263,"2"0"1,1 0 0,3 0 0,1 0 0,2 0 0,-1 0 0,1 0 0,0 0 0,-1 0 26,1 0 0,6 0 1,6 0-1,7 0 1,4 1-1,2 2 1,-1 3-1,0-1 1,1 2-180,-1 0 0,1 1 1,-1 5-1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541"/>
    </inkml:context>
    <inkml:brush xml:id="br0">
      <inkml:brushProperty name="height" value="0.053" units="cm"/>
      <inkml:brushProperty name="color" value="#FF0000"/>
    </inkml:brush>
  </inkml:definitions>
  <inkml:trace contextRef="#ctx0" brushRef="#br0">12540 5293 27007,'-8'-2'-1570,"-1"-2"1,5-1 1545,-4-3 1,1-3-1,-2 4 1,1-1 0,-2 0-1,-1-2 1,-1 0 0,0-1-1,0 1 1,0 3 0,-2 1-1,-1 0 1,-2 1 0,-1 2-1,-1 2 1,0 1 0,-3 0-1,-1 1 1,-1 2 0,0 2-1,-1 2 1,1 2 0,-1 2 98,1 2 0,-2-1 1,0 0-1,1 0 0,2 0 1,0 1-1,0-1 1,-3 0-1,-1 0 0,-2 2 1,1 1-1,-1 1 0,1-1 1,1 0-1,2 0 1,4 2-107,0 2 1,6-4 0,-1 1 0,3-1-1,0 0 1,1 1 0,1 1 0,2-1 0,1 0-1,0 0 1,-1 1 0,3-1 0,0-1 0,2 0-1,0 0 1,-1 2-69,-2 2 1,4-4 0,-1 3 0,3-2 0,1 2-1,0-1 1,0 2 0,0-1 0,0 1 0,1-2 0,2 2-1,2 0 1,2 2 0,3-1 0,0-1 0,3 0 57,-1 0 0,1-3 1,2 3-1,2-1 0,-1-2 1,0 0-1,2 1 1,-1-1-1,1 0 0,-2 2 1,0-1-1,2 1 0,0-3 1,1-2-1,0 0 1,2-3 65,2-2 1,3 3 0,3-3 0,2 2 0,1-1 0,-1-2 0,1-1 0,-3-4 0,3 1 0,-3 0-1,3 1 1,-3-1 0,1-2 0,-3-2 0,-1-2 0,-1-1-21,-1 1 1,2 0 0,1 1 0,3-4-1,1 1 1,1-1 0,1 2 0,-2 0-1,0-1 1,-1-1 0,1 0 0,-1-1-1,0-3 1,-3 1 0,-1-1 0,-2 2 15,0-1 0,1-2 1,-1-1-1,1 0 0,0-1 1,2 1-1,3 0 0,0 0 1,0 1-1,-3 1 0,-1 2 1,-3-1-1,0-2 1,-1-1-1,1 0 0,-2 1 19,2 3 0,-4-3 0,0 3 0,-1-3 1,-3-1-1,-2 1 0,0 1 0,-1 2 0,0-1 1,-1-2-1,-2-1 0,-2-1 0,0 1 0,-2 0 1,2-1-1,-2-2-60,1-2 0,-2 1 0,-4 3 0,0-2 0,0-3 0,0-1 0,-1-3 0,-3-1 1,-5-2-1,-1-4 0,-4-2 0,-1-2 0,-1 2 0,1 0 0,0 1 0,-1-1-39,-5 0 1,0 4 0,-2-2-1,0 4 1,-3 2 0,-1 0-1,-3 1 1,-4-1 0,-4 1 0,-4 1-1,-3 0 1,-5 2 0,-4 2-1,-2 2 1,2 3 0,0 3-86,-3 5 0,-4 3 0,-1 1 0,-1 0 1,5 3-1,3 3 0,3 8 445,2 4 1,-4 13 0,-2 7 0</inkml:trace>
  <inkml:trace contextRef="#ctx0" brushRef="#br0" timeOffset="1">1952 12829 17045,'-7'-12'-1846,"2"1"0,0 2 1,1 1 2173,2-2 0,0 3 0,2-1-651,0-1 1,0 2 302,0-1 0,2 7 0,0 1 1,2 6-1,1 4 0,-1-1 0,0-1 1,-2 2-1,1 1 0,0 1 0,2 1 1,1 2-5,-1 2 0,0 0 0,-2 0 0,3 3 0,-1 3 1,2 1-1,-2 1 0,1-1 0,-2 0 0,0-1 0,0-1 1,0-3-1,0 0 0,0-1 0,-1-1 0,-2-2-756,-1-1 0,0-2 862,0 0-67,0-10 1,6-9 0,0-12 0</inkml:trace>
  <inkml:trace contextRef="#ctx0" brushRef="#br0" timeOffset="2">1879 12732 17045,'-13'0'-122,"1"0"1,0-2-1,0 0 0,0-4 1,-1 1-1,1-2 1,0 2 102,0-1 1,5 4-1,2 4 1,0 4-1,1 0 1,0 4-1,0 1 1,0 1-1,1 1 1,2 2-1,0 3 1,-2 1-1,-1 4 1,1 3-1,2 2 1,1 1-30,0 0 0,0 1 0,0 4 1,0-3-1,0 0 0,0-1 1,1 1-1,2-1 0,2 1 0,2-1 1,1 0-1,0-3 0,1-1 1,0-2-1,2-1 0,1-1 89,0-2 1,1-5 0,-1 2-1,0-4 1,0-2 0,-1-2-1,-2-2 1,0-1 0,0-4 0,2 0-1,2-2 1,2-2 0,3 0-1,1-4 1,3-2 0,1-4 32,1-3 1,0-3 0,2 3-1,1-2 1,2-1 0,-2-1-1,-3 2 1,-2-2 0,-3 1 0,0-1-1,0 0 1,1-1 0,1-1-1,-2 1 1,-2 0 0,-2-1-52,-1 1 0,2-4 0,0-5 0,-2 2 0,-3 0 1,-3 0-1,1-3 0,2-1 0,0-2 0,-3 1 0,-3 1 1,-1 0-1,1 1 0,-3 0 0,0 3 0,-4 1-32,-2 2 1,-7-2-1,-6-1 1,-2-2-1,-2 4 1,1 2-1,0 2 1,-2 0-1,-1-1 1,-1 2-1,-2 3 1,-1 4-1,-2 2 1,1 2-1,-1 2 1,0 1-113,-3 4 0,4 0 0,-3 4 0,0 2 0,1 4 0,0 4 0,3 3 0,2 1 0,4 0 0,2 2 0,3 2 0,3 3 0,5 3 0,3 3 0,2 2 4,2 0 0,6 10 1,2-3-1</inkml:trace>
  <inkml:trace contextRef="#ctx0" brushRef="#br0" timeOffset="3">8039 9854 15653,'0'-13'-1694,"0"5"1640,0 0 0,0 4 1,0-4-1,0 1 1,0 5-1,0 6 1,0 6-1,0 5 0,0 3 1,0 1-1,0 3 1,0 1-1,0 1 1,0 0-189,0 1 0,1-2 1,2-1-1,1-3 1,-2-2-1,0-1 1,-2 1-1,0-1 1,0-1-523,0-2 0,0-7 692,0-6 1,-6-11 0,0-8 0</inkml:trace>
  <inkml:trace contextRef="#ctx0" brushRef="#br0" timeOffset="4">7953 9841 18426,'0'-12'-559,"0"0"0,0 0 0,0 0 0,0 0 0,-1-1 0,-2 1 0,-2 0 1,-2 0-1,-3 1 602,0 3 0,-1 4 0,1 6 0,3 4 0,1 1 0,-1 3 0,-3 4 0,0 4 0,-1-1 0,1 2 0,2 2 0,-1 3 0,-1 3 0,1 0 0,2-1 0,0-2-102,0 1 1,5 3-1,-2 1 1,2-2 0,2-2-1,2 0 1,2-1-1,4 1 1,3-2 0,1-2-1,0-2 1,0-1-1,0-3 1,1-2 0,0 0 232,3-1 1,2-1-1,2-3 1,-3-4 0,-4-3-1,-1-1 1,2 0 0,1-1-1,2-2 1,1-2-1,0-2 1,-2-3 0,0 0-1,2-3 1,-1 1 0,1 0-108,-3 0 1,0 0-1,0-2 1,1-1 0,0-1-1,1 0 1,-1-2 0,-1-1-1,-2-1 1,0-1 0,-1 0-1,-1-1 1,-2 0 0,-1 2-1,0-2 1,-1-1-75,-3-1 1,-2 1 0,-2 1 0,0 2-1,0-1 1,-2 1 0,-2 1 0,-4 0 0,-3 2-1,-1-1 1,0 3 0,0 0 0,-1 0 0,1 0-1,-1 3 1,-2 3-149,-2-1 0,0 5 1,1 1-1,-3 2 0,-2 2 1,1 0-1,-2 2 1,-1 2-1,-1 4 0,1 3 1,1 2-1,3 4 0,0 3 47,0 3 1,4 7 0,-2 1 0</inkml:trace>
  <inkml:trace contextRef="#ctx0" brushRef="#br0" timeOffset="5">11637 9341 29277,'0'-8'-436,"1"2"0,3 0 0,5 3 0,1 2 0,3 1 0,-1 0 0,0 0 540,0 0 1,2 1-1,2 2 1,4 1-1,5-1 1,3-2 0,5-1-1,3-1 1,5-2-1,4-1 1,2 0 0,1-1-1,-4-2 1,-4-1-1,-6 1 1,-6 2-34,-2 2 1,-6-3 0,-8 2 0,-12 3 0,-8 4 0,-3 5-1543,3 3 0,5-3 1224,12 0 0,4-5 1,12 2-1</inkml:trace>
  <inkml:trace contextRef="#ctx0" brushRef="#br0" timeOffset="6">14279 9587 24583,'8'0'-2,"0"0"0,-4 0 74,5 0 0,-5 0 0,3-1 0,-1-2 0,1-1 0,3 1 0,1 0 0,1 0 0,2-1 0,1 2 0,3-1 1,2 0-1,2-1 0,2 0 0,5 0 0,4 0-116,3 1 1,-3-3 0,0 2 0,1 1 0,-3 2 0,-2 1 0,-3 0 0,-2 0-1,-3 0 1,-5 0 7,-2 0 0,-2 0 0,1 0 0</inkml:trace>
  <inkml:trace contextRef="#ctx0" brushRef="#br0" timeOffset="7">11872 7801 27453,'0'-8'-4595,"0"0"1,1-1 4863,3 2 0,-1 2 1,5 5-1,2 0 0,3 0 1,2 0-1,3 0 1,0 0-1,1 0 0,0 0 1,3 0-1,3-2 1,3 0-1,1-2 0,-2 1 9,-1 1 0,-1 2 0,-1 0 0,-4 0 0,-3-1 1,-3-2-1,-5-1 0,-5 1 0,-8 2-390,-5 1 1,0 0-1,1 0 1,-2 0 0,1-1-1,2-2-78,7-1 0,5-6 0,8 3 0</inkml:trace>
  <inkml:trace contextRef="#ctx0" brushRef="#br0" timeOffset="8">14489 3510 28676,'9'0'-77,"-2"-2"1,0 0-1,-2-4 1,2 1-1,-2-2 1,2 1 0,-1-1-1,1 2 1,0-1-1,2 4 1,2 2 0,0 4-1,-1 4 1,-2 3-1,2 1-236,1 1 1,-3-1-1,0 2 1,2 1 0,3 3-1,2 1 1,1 2 0,-1 0-1,-1-1 1,-1 2 0,0 1-1,3-1 1,0-2 0,-1 1-1,-1-2 1,-3-1 17,-3 0 0,3-4 0,-2 1 0,0-4 0,1-4 0,-2-2 0,2-2 0,1-1 0,1-4 496,1-2 1,-1-8 0,0-8 0</inkml:trace>
  <inkml:trace contextRef="#ctx0" brushRef="#br0" timeOffset="9">14911 3398 28962,'-11'-5'-886,"2"-4"1,2-2 0,0 0 0,1 2 0,2 3 0,4 5 0,4 5 0,2 3 0,1 3 599,0 3 1,1 0-1,4 5 1,1 0 0,-1 2-1,0 4 1,1 0 0,-1 1-1,2 0 1,1 1 0,2 2-1,-2 2 1,-1 2 0,-2 1-1,1 0-142,-1 0 0,6-5 0,1 2 0</inkml:trace>
  <inkml:trace contextRef="#ctx0" brushRef="#br0" timeOffset="10">14725 3795 25679,'-12'-10'-9,"-1"-2"0,1 0 0,1 1 0,1 4 0,3 3 0,2 5 0,4 6 0,3 4 1,7 1-1,2-1 0,2-1 0,4-3 0,4 0-425,2 0 0,2-3 0,1 3 1,2-2-1,1-2 0,-1-2 0,3-1 449,2 0 0,3 0 1,1 0-1</inkml:trace>
  <inkml:trace contextRef="#ctx0" brushRef="#br0" timeOffset="11">15333 3522 25416,'-11'-23'59,"1"1"1,3 2 0,1 4 0,0 4 0,-1 3 0,2 5 0,-2 6 0,1 6 0,-2 7 0,-2 6 0,-3 3 0,-3 4 0,-2 2-1,-1 2-552,0 2 1,-5 5-1,5 0 1,-2-4-1,2 1 1,1 0 0,3 1-1,3 1 1,3-3-1,5-2 1,3-4 0,2-2-564,3-3 1,9 1 0,6 0 0</inkml:trace>
  <inkml:trace contextRef="#ctx0" brushRef="#br0" timeOffset="12">2010 14498 24049,'-9'9'858,"1"-3"1,-2 0 0,-1-3 0,0-3 0,3-4-804,4-5 1,8-2-1,3-1 1,1 1-1,-1 1 1,0 2-1,0-2 1,3-1 0,1 0-1,0 2 1,-2 0-1,0 0 1,0-1-1,2 0-291,2 2 0,3 5 0,1-1 0,-2 3 0,-1 1 0,-2 0 0,1 1 0,-1 3 0,0 6 0,-1 5 0,-2 6 0,-5 4 1,-3 2-1,-1 4 0,-1-1 0,-3 0 60,-5-2 1,-3 2 0,-3-1 0,-2-1 0,2-4 0,1-3 0,2-4 0,0-4 0,0-3 0,6-4 0,6-8 284,6-3 0,6-4 1,0-3-1,0 0 0,2-1 1,3 1-1,2 1 0,0 1 1,-1 2-1,-1-2 0,1-1 1,1 0-1,2 1 1,-2 4-1,-3-1-107,-2 0 0,4-1 1,1-5-1</inkml:trace>
  <inkml:trace contextRef="#ctx0" brushRef="#br0" timeOffset="13">2084 14337 21688,'-30'-5'192,"4"-2"1,5-2 0,2 3 0,1 0 0,-2 3-1,2 2 1,1 1 0,1 1 0,1 3 0,0 5 0,-1 2-1,-1 2 1,0 4 0,1 4 0,-1 4 0,1 3-1,-1 6 1,2 3-334,1 4 1,3 0 0,2 8-1,0 3 1,1 2 0,1 1 0,3-3-1,3-1 1,1-3 0,1-2 0,3-5-1,5-4 1,2-3 0,2-7 0,2-3-1,2-5 272,-2-1 1,3-2 0,0-3 0,1-2 0,3-3 0,2-4 0,1-3 0,-1-1 0,3-1 0,2-3 0,4-4 0,4-5 0,3-5 0,1-5 0,1-6 0,-1-3-149,0-2 0,5-7 0,-5-4 0,-2 0 1,-3-1-1,-5 0 0,1-4 0,-3-2 0,-3-3 1,-8-1-1,-7 1 0,-7 3 0,-4 0 1,-4-1-1,-6-1 0,-5 3-57,-5 5 1,-4 2 0,-1 5 0,0 3 0,-1 7 0,-1 8 0,-4 6 0,-2 6 0,-4 2-1,-4 4 1,-3 4 0,-5 6 0,-2 7 0,-4 5 0,1 6 0,3 6-500,7 4 0,6 1 0,5 10 0,5 0 0,6 4 461,6 4 1,2 2 0,1 6-1</inkml:trace>
  <inkml:trace contextRef="#ctx0" brushRef="#br0" timeOffset="14">13199 6697 26582,'-8'0'-943,"1"2"1,0 0 1616,0 3-650,5-1 1,-5-4 190,3 0-39,2 0-306,-3 0 1,3-4-1,0-2 1,-3-1-1,3-3 1,0-1-1,2-1 51,0 0 1,2-1 0,2 1-1,4 1 1,3 1-75,2 2 0,-1 5 0,0-1 10,1 3-113,-1 1 1,-4 0 158,1 0 1,-1 1 0,3 3-376,-3 4 1,-1 5 0,-4 2 372,1 2 0,0 5 0,-4 0 0,-1 4 0,-3 3 0,-3-2 0,-2-1 0,1-2 0,0-2 0,1-3 0,2-1 0,0-3 0,1-1 243,2-1 1,2-7-1,4-1 1,4-5-1,3-5 1,1-3 0,1-3-1,1-1 1,1-1-1,1 1 1,-1-1-1,-1 1 1,-3 0 0,-1-1-1,-2 0 1,0-3-756,-1 0 0,3-1 1,-5 5 295,2-1 1,-4-4 0,3-3 0</inkml:trace>
  <inkml:trace contextRef="#ctx0" brushRef="#br0" timeOffset="15">13237 6486 25947,'-24'0'-20,"2"0"0,3 0 1,1 0-1,3 0 0,1 0 1,1 0-1,1 0 0,0 2 1,-1 2-1,1 4 1,-1 3-1,1 3 0,0 3-110,-1 3 0,-1 4 0,-1 2 0,-1 1 0,1 4 0,1-1 0,1 2 0,1-1 0,0 4 1,1-1-1,2-1 0,4-2 0,1-2 0,0 1 0,1 0 0,1 1-122,2-4 0,6-5 0,2-1 0,3 0 0,2-2 0,-1-3 0,0-2 0,2-3 0,3-3 0,2-2 618,0-1 1,5-3 0,-4 2 0,4-4 0,1-4 0,1-4-322,3-3 1,1-2 0,5-1 0,-2-2 0,1-3 0,2-4-1,1 0 1,0-3 0,-1 0 0,-3-2 0,-2 1 0,-2-4-1,0 0 1,-2-3 0,-1 1 0,-2 0-135,-4-1 0,0-2 0,-7-1 1,1 0-1,-4 1 0,-3 1 0,-4 2 1,-2 0-1,-2 2 0,-4 2 0,-3 2 1,-4 3-1,-3-1 0,-3 1 0,-2 2 1,0 4 12,0 5 1,-3-3 0,2 10 0,-2-3 0,-2 2 0,0 2 0,0 2 0,2 3 0,0 6-1,-1 5 1,-1 5 0,2 5-39,1 5 1,-4 4 0,-6 8 0</inkml:trace>
  <inkml:trace contextRef="#ctx0" brushRef="#br0" timeOffset="16">3424 9103 24007,'-4'9'574,"-2"-3"1,-1 0 0,-2-3 0,-1 0-1,3 1-2029,7 4 0,6 3 1,6 1-1</inkml:trace>
  <inkml:trace contextRef="#ctx0" brushRef="#br0" timeOffset="17">4057 9128 22240,'-2'-7'68,"-2"3"1,-3 8 0,-5 3 0</inkml:trace>
  <inkml:trace contextRef="#ctx0" brushRef="#br0" timeOffset="18">2493 16135 9092,'-11'-8'-26,"2"1"1,1 0 0,-2 1 0,-1-4 0,-2-1 0,1-2 0,0 1 0,1 0 0,1 1 0,3 1 0,2 2-1,0-2 1,1-1 0,0-1 0,1-1 0,3 2 212,5 3 1,-3-2 0,7 6-1,0 0 1,4 0 0,2 0 0,3 1-1,0 2 1,1 1 0,0 0-1,3 0 1,0 0 0,0 0 0,-2 1-1,-2 3 1,-3 4-240,-1 3 1,-3 2 0,-2-1-1,-2 1 1,-1-1 0,-4 2 0,0 1-1,-2 1 1,0 0 0,-2-4 0,0-2-1,-4-3 150,-1-2 0,6-1 1,1-4-1,7 0 1,4 0-1,0 2 1,-2 2-1,0 4 1,-1 3-131,-1 1 1,3 1 0,-6-1 0,-2 1 0,0-1-1,-2 0 1,0 1 0,0-1 0,-2 1 0,-2-1-1,-4 0 1,-3 1 0,-3-1 0,-1 1 0,-3-1-1,-1 0-603,-3 1 0,2-1 1,1 1-1,0-2 647,0-3 0,-2 9 1,-4-4-1</inkml:trace>
  <inkml:trace contextRef="#ctx0" brushRef="#br0" timeOffset="19">2295 15912 8402,'-7'-12'121,"-4"4"1,4-1 0,-1 0 0,0-1 0,-2 2 0,-1 4 0,0 4 0,1 5 0,3 7 0,2 9 0,1 7 0,0 5 0,-1 4-26,3 4 1,0 5 0,2 8 0,0 3 0,0 4-1,0 1 1,2-1 0,2-3 0,4-6 0,3-7-1,3-7 1,1-11 0,3-8 0,3-7 0,4-6-1,3-3-46,4-1 0,3-9 1,5-6-1,2-6 1,2-4-1,3-4 1,0-2-1,-1-4 1,-5-4-1,-4-3 1,-2-4-1,-4-1 1,-2-4-1,-5 3 1,-8-1-1,-6 0 114,-6-3 0,-4 7 1,-5-5-1,-8 3 0,-8 2 1,-6 0-1,-6 5 0,-4 3 1,-5 6-1,-5 5 0,-5 3 1,-6 6-1,-3 5 0,-1 7 1,2 7-1,1 10-633,1 10 1,0 9 0,27-12 0,1 2 0,1 2 0,0 1 0,2 0 0,2 2 470,1-1 0,1 1 0,1 1 0,1 1 0,-16 26 1</inkml:trace>
  <inkml:trace contextRef="#ctx0" brushRef="#br0" timeOffset="20">3560 9909 17842,'0'-8'-59,"-1"0"1,-2-2-1,-1-1 1,1-1 0,2-1-1,2 1 1,2 0 0,3 1-1,0 1 1,4 2 0,1-2-1,3 0 1,1 1 0,2 1-1,-2-1 1,-1 1 0,-2 1-25,0 2 1,2 0 0,1 5 0,2 0 0,-2 0 0,-3 2-1,-3 2 1,-5 6 0,-1 3 0,-1 4 0,3-1 0,-4 2 0,-4 2-1,-5 0 1,-3 1 155,-2 1 1,1-3-1,-2 2 1,-1 0-1,-1-2 1,0-2-1,3-4 1,0-2 0,1-1-1,2-3 54,6-2 0,15-9 0,14-4 0,1 1 1,0 2-1,-2 0 0,-2 3 0,-2 0 1,2 2-1,2 0 0,-1 0 0,-2 2 1,-6 2-1,-4 4 0,-4 3-134,-1 1 1,-2 5 0,-6 1 0,-3 0 0,-8 1 0,-7 0 0,-8 3 0,-4 1-1,-2-1 1,-2-3 0,-2 0 0,-1-1 0,0 0 0,2-3 0,1-1 0,5-3-191,6-3 1,1-2 0,11-8-1,6-2 1,11-4 232,10-3 1,10-12-1,8-4 1</inkml:trace>
  <inkml:trace contextRef="#ctx0" brushRef="#br0" timeOffset="21">3647 9699 23920,'-25'0'273,"2"0"0,1 0 0,1 1 0,1 2 0,-3 1 0,1 0 0,-1 2 0,2 2 0,1 3 0,0 1 0,-2 2 0,0 3 0,0 3 1,3 4-1,0 0 0,1 3 0,-2 2-494,1 4 0,0 2 0,-3 3 0,1-1 0,0 0 0,1 2 0,0 1 0,2 2 0,5 1 0,2 0 0,4-2 0,1 0 0,4 1 0,0-2 0,2-2 0,3-2 235,5-3 1,2-2 0,10-8 0,3-2 0,1-5 0,5-3 0,3-5 0,2-4 0,2-3 0,3-2 0,-1-3 0,2-4 0,2-5 0,3-3 0,4-6 0,2-6 79,2-5 0,0-3 0,5-2 1,-29 18-1,-1 0 0,28-23 1,-5-1-1,-6-2 0,-2 1 1,-2-2-1,-1-1 0,-1-2 0,-5 2 1,-3-2-1,-7-1 0,-3-2 1,-4 0-174,-6 2 1,-5 7-1,-8 1 1,-7 3 0,-7 2-1,-6 3 1,-4 4 0,-3 5-1,-4 4 1,-3 5 0,-3 3-1,1 3 1,-1 2-1,3 0 1,0 1 0,0 1-157,-1 3 1,0 3 0,0 2 0,0 3 0,-1 6 0,3 5 0,0 6 0,3 2 0,2 2 0,3 1 0,0 2 0,3 2 0,0 2 0,2 3 0,4 4 88,4 2 0,-6 12 1,6-2-1</inkml:trace>
  <inkml:trace contextRef="#ctx0" brushRef="#br0" timeOffset="22">18931 7305 15812,'0'-8'-1127,"0"-1"0,0 7 0,0-4 0</inkml:trace>
  <inkml:trace contextRef="#ctx0" brushRef="#br0" timeOffset="23">18943 7293 17343,'-6'-7'-1251,"4"1"1,-5 5-1,1-3 306,4-5 1,0 3 380,2-3 0,0 8 345,0 1 1587,6 0-1062,-5 5 1,6-6 0,-3-2-1,4-2 1,3-1-269,2 1 1,-5 1 0,0 4 0,2 0 0,1 0 0,1 0 0,1 0 0,-1 1 0,1 3 0,-2 4 0,-3 3 0,-3 3 0,0 1 0,-1 2-82,-2-2 0,-2-1 0,-4-2 0,-4 2 0,-3 1 0,-1 0 1,-1-2-1,1-4 0,-1 0 0,1-1 0,0-1 117,-1-2 1,6-2-1,5-6 1,4-2 0,7-1-1,2-1 1,2 2 0,3-2-1,1 1 1,1 1 0,2 2-1,-2 2 1,0 1 0,-2 0-1,1 0-70,-1 0 1,-3 5-1,-5 4 1,0 2-1,-1 1 1,-3 2-1,-4 1 1,-5 3-1,-6 0 1,-6 1-1,-4-1 1,-3 0-1,-5-2 1,-2 1-1,1 0 1,1-2 53,-1-2 1,4-4 0,-3-1-1,4 0 1,4-1 0,5-3 0,2-2-1,1-2 1,2-2 0,4-2 0,7-4-1,7-5 63,4-3 0,7-3 0,2-6 1</inkml:trace>
  <inkml:trace contextRef="#ctx0" brushRef="#br0" timeOffset="24">19042 7169 17243,'-19'-13'-123,"1"1"0,1-1 1,1 2-1,1 2 1,0 0-1,-1 1 1,-1 1-1,-3 3 1,0 3-1,0 1 1,4 0-1,2 1 0,2 3 126,-1 5 1,1 2-1,-1 1 1,1 0 0,1 1-1,1 1 1,2 1-1,0 3 1,-1 1 0,3 4-1,-1 4 1,1 3 0,-1 2-1,2 2 1,-1 3-1,3 3-38,2 1 0,0 6 1,-2-3-1,-1-1 0,1-4 1,3-6-1,3-3 0,2-2 1,1-2-1,1-3 1,0-2-1,2-4 0,2-4 1,3 0-1,1-1 0,3-1 134,1-3 0,-2-1 0,4-4 0,2 1 0,3-1 0,3-2 0,-1-1 0,-1-1 0,2-3 0,4-4 0,3-4 0,0-1 0,-1-2 0,-4-3 0,0 0 0,-2-2-62,1 1 0,-8 4 0,1-3 0,-2 2 0,-3-1 0,0 0 0,-3 1 0,-1-2 0,-2 0 0,-1-1 0,-1 1 0,-2-1 0,0-1 0,1-2 0,-1 0 0,0 0-18,-1 1 0,4 1 0,-4-5 0,0 0 0,-3 2 0,-1 1 0,0 1 0,1-1 0,-2 0 0,0 0 0,-2 3 0,0-1 0,-2 1 0,-2-2 0,-3 2 0,-1 1-31,0 0 1,0 4 0,-6-2 0,-1 2 0,-3 2 0,-2-1-1,0 1 1,-1 0 0,0-1 0,1 2 0,0 1 0,3 4-1,0-1 1,0 1 0,2 1 0,2 1-335,0-2 1,1 5-1,-1-4 1,1 5 0,-1 3-1,1 3 1,0 1-1,-1 2 1,-1 4 298,-2 3 0,2 4 0,-4 4 0</inkml:trace>
  <inkml:trace contextRef="#ctx0" brushRef="#br0" timeOffset="25">16673 4316 26092,'8'-1'909,"0"-2"1,1-3-1095,-2-1 1,2 3 0,-5-4 0,-1-2 0,-2-1 0,-1-1 0,0 0 0,0-1 0,0 1-1,-1 1 1,-2 1 29,-1 2 1,-1 5 0,1 0 0,-3 6-1,0 5 1,1 3 0,2 2 0,-1-1-1,-1 1 1,-1 0 0,2 3 0,-2 1-1,1 1 1,-1 2 26,0-1 0,3 0 0,-3 2 0,2-3 0,2-2 1,2 1-1,1-2 0,0-1 0,1-3 0,3-3 0,6-4 1,5-4-1,6-5 0,4-8 0,5-6 0,6-6 160,4-4 1,7-2 0,-2-8 0,2-1 0,-2 0 0,-3 3 0,-5 4 0,-4 3 0,-4 2 0,-4 3 12,-4 4 0,2 4 1,-4 4-1</inkml:trace>
  <inkml:trace contextRef="#ctx0" brushRef="#br0" timeOffset="26">2853 18083 20644,'-8'0'-220,"1"-2"0,0-1 0,0-2 0,-2-2 0,-2-1 0,1 1 0,6 3 1,9 2-1,9 2 0,8 0 346,6 0 0,5 5 0,10-1 1,8-2-1,8 0 0,7-2 1,2 0-1,0 0 0,0-2 1,1 0-1,-3-4 0,-3 1 1,-6-2-1,-5 1 0,-2 1 1,0 1 128,-1-2 1,-10 5 0,-6-3 0,-6 2-1,-3 2 1,-3 0 0,-5 0 2,-2 0 1,-13 0-1472,-5 0 1,1 2 0,3 2 0,6 4 900,1 3 0,4 7 0,-4 1 0</inkml:trace>
  <inkml:trace contextRef="#ctx0" brushRef="#br0" timeOffset="27">17653 3535 24207,'14'-6'-605,"2"3"0,-9-5 0,0-2 1,-3-1-1,-3-1 0,-1 0 479,0-1 0,-4 8 1,-1 5-1,-1 7 1,-1 5-1,1 3 1,-3 3-1,1 0 1,0 1-1,-2 1 1,-1 2-1,0 0 1,1 0-1,2-3 1,0 0-30,1 1 1,-3-5 0,6 1 0,1-2 0,2-1 0,1-1 0,1-1 0,4-3 0,4-5 0,5-6 0,4-5 0,1-3-1,3-1 287,2-1 1,0 1-1,1-1 1,-1 1 0,-2 1-1,-2 1 1,1 2 0,-2-2-1,-1 1 1,-1-1-1,-1 3-376,0 2 1,-10 2 0,-6 7 0,-6 3-1,-4 1 1,0-1 0,2-1 0,-2-2-1,-1 0 1,-1 0 389,0-1 0,3-2 0,2 0 0,0 2 0,2 3 0,-2 1 0,2 2 0,-1 2 0,3 3 0,2 1 0,1 2 0,0-2-357,0-1 0,-4 2 1,0 2-1,1 0 0,1 1 1,2-1-1,0 0 0,-1-1 1,-2-1-1,-1 1-108,1-2 1,-3 4 0,-1 1-1</inkml:trace>
  <inkml:trace contextRef="#ctx0" brushRef="#br0" timeOffset="28">17690 3473 24207,'-12'-13'-118,"1"-3"0,1-1 0,2 2 0,-2 3 0,-1 3 1,-1 5-1,-1 3 0,-1 1 0,-1 1 0,-1 3 0,-1 5 1,1 2-1,-2 2 0,-2 4 0,-2 4 0,0 2-12,2 2 0,-4 1 1,4 3-1,-4 4 0,1 3 1,2 1-1,3 0 0,2 2 1,0 1-1,4 3 0,4-1 1,2 1-1,3-3 0,2-1 1,1-4-1,1-2 223,4-4 1,3-7 0,8-4-1,5-2 1,4-7 0,4-2-1,5-4 1,6-3 0,6-6-1,2-5 1,3-5 0,3-4-1,2-3 1,1-3 0,-2-4-1,-1-1-155,-1 1 1,1-7 0,-6 2 0,-2 2-1,-6 0 1,-6 1 0,-5-2 0,-4-2 0,-4-1-1,-5 0 1,-3-1 0,-5 0 0,-4-2 0,-3-1-1,-2 1 1,-3 1 32,-4 2 1,-5 1 0,-3 2-1,-5 2 1,-4 2 0,-4 3-1,-5 4 1,-6 2 0,-4-1 0,-2 2-1,2 2 1,1 7 0,3 4-1,2 5 1,-1 6 0,-1 10-728,-1 10 1,4 3 686,4 10 1,0 3-1,-5 10 1</inkml:trace>
  <inkml:trace contextRef="#ctx0" brushRef="#br0" timeOffset="29">1960 17723 15380,'6'-30'-162,"-4"3"0,5-3 1,-1 1-1,-4 0 1,0 3-1,-2 4 1,0 4-1,-2 2 0,0-1 1,-4 2-1,1 1 1,-2 2-1,1-1 1,1 1-1,1 1 1,0 1-1,-2 3 216,-1 2 1,4 2-1,-1 7 1,3 6-1,1 5 1,0 6-1,0 3 1,0 4-1,0 2 1,0 2-1,0 3 1,0 0-1,-2 1 1,0-1-65,-2-2 1,-1-4 0,4 1 0,-2-3 0,-1-4 0,1-4 0,2-4 0,0-3 0,-2-5 0,-1-7 0,2-7 0,5-5 0,5-5 0,5-2 86,3 0 1,0-5-1,3 4 1,0-2-1,0 0 1,3 2-1,2 2 1,-1 3 0,-1 2-1,-1 0 1,0 2-1,-2 3 1,-2 4-1,-2 2 1,0 2-433,1 0 0,0 2 0,-7 2 0,-2 4 1,-1 3-1,-4 2 0,-2-2 0,-4-3 0,-4-4 638,-3-3 1,-1-1-1,-1 0 1,1 0-1,1 2 1,2 2-1,5 4 1,3 3-1,1 3-421,0 2 1,0 4-1,-1 5 1,-2 1-1,-1 1 1,1 2-1,0 0 1,0 0-1,-2 1 1,-1 1-1,-1-1 1,2-2 133,-1-2 1,-9-7 0,2-1 0</inkml:trace>
  <inkml:trace contextRef="#ctx0" brushRef="#br0" timeOffset="30">1836 17450 15380,'-30'-19'-96,"3"-3"0,-1 5 1,3 2-1,3 1 0,2 3 1,1 3-1,0 4 0,-2 2 1,0 4-1,1 2 1,-1 4-1,0 3 0,2 3 1,1 1-1,3 3 0,1 1 1,2 5 88,-1 3 0,1 1 0,1 5 0,1 3 0,3 2 1,2 7-1,2 1 0,3 5 0,4 0 0,6 2 0,7-1 1,7 3-1,8-1 0,4-2 0,2-6 0,2-5 78,2-5 0,1-7 0,-4-2 0,3-6 0,-2-8 0,0-8 1,0-4-1,2-3 0,1-7 0,1-8 0,0-10 0,2-7 1,-1-5-1,0-5 0,-3-1 0,-3-5 61,-5-1 0,1 3 1,-6-7-1,-2 0 1,-2-3-1,-4-1 1,-6-1-1,-5 2 0,-6-1 1,-3-3-1,-2-1 1,-5-1-1,-5 5 1,-7 3-1,-4 3 1,-7 2-186,-5 2 1,-2 5 0,-10 4 0,0 5 0,-4 8 0,-5 3-1,-6 6 1,-2 4 0,1 9 0,2 6 0,3 10 0,0 9 0,5 9-1,5 8 1,7 7 0,5 7 99,6 4 1,3 3-1,1 4 1</inkml:trace>
  <inkml:trace contextRef="#ctx0" brushRef="#br0" timeOffset="31">21374 13283 19217,'5'8'-98,"0"-1"0,2-1 0,3-4 0,1 0 1,1-2-1,2 0 0,1 0 0,3 0 1,1 0-1,5 0 0,2 0 0,3 0 1,0 0-1,0 0 0,1 0 0,2 0 210,2 0 1,-3-6 0,-1-1 0</inkml:trace>
  <inkml:trace contextRef="#ctx0" brushRef="#br0" timeOffset="32">23595 13320 19217,'1'-7'-24,"5"3"1,6 3 0,8 1 0,6 0 0,8 0 0,13 1 0,14 2-1,-25-1 1,2 0 0,5 0 0,1-1 0,3 0 0,1-1 0,2 0 0,-1 0-1,0 0 1,-1 0 0,-1 0 0,0 0 0,-2 0 0,-1 0 0,1 0 0,-2 0-1,-1 0 1,-1 0 0,-2 0 0,-2 0 0,26-1-44,-9-3 1,-7 2-1,-11-2 1,-4 3-1,-8 1 1,-6 0-1,-5 1 1,-5 3-1,-5 3 1,-6 1 306,-5 1 1,-8-5-1,-1 3 1,-1 0 0,-2-2-150,1 1 0,-2 3 1,-3-2-1</inkml:trace>
  <inkml:trace contextRef="#ctx0" brushRef="#br0" timeOffset="33">17355 13543 17907,'-12'0'24,"2"0"1,6 0 0,9 0-1,11 0 1,7 0 0,7-1-1,5-2 1,5-1 0,3 1-1,5 1 1,6-1 0,8-3-21,6-1 1,-31 6-1,0 0 1,0-2-1,0 0 1,0 1 0,-1 0-1,-1 0 1,0 0-1,29-1 1,-8 0 0,-9 1-1,-6-3 1,-6 3-1,-2 0 1,-3 2 0,-1 0-1,-5 0 1,-6 0 725,-5 0 1,-7 0 0,-6 0-2791,-7 0 1627,1 0 0,12 6 0,8 1 0</inkml:trace>
  <inkml:trace contextRef="#ctx0" brushRef="#br0" timeOffset="34">16214 12936 27965,'0'-13'21,"0"1"0,1-1 0,3 1 0,6 0 1,4-1-1,2 1 0,-1-1 0,1 1 1,0 1-1,5 1 0,2 2 0,2-2 0,0 1 1,-2-1-1,-1 3 0,-1 2 0,0 1 1,-2-1-1,-2 1-520,-4 2 1,-4 2 0,-2 4-481,-2 4 0,-1 3 0,-4 1 0</inkml:trace>
  <inkml:trace contextRef="#ctx0" brushRef="#br0" timeOffset="35">16375 12824 28567,'-12'-5'-176,"3"-1"1,3-4 0,-1 3 0,0 2 0,-2 4 0,1 3 0,1 8 0,0 4 0,1 4 0,-3 1 0,1 3 0,1 1-259,2 2 1,-1 4 0,3-1 0,-1-3 0,1-5 0,2-2 0,1-1 0,1-2 0,2-1 0,3-5 0,1-2 0,2-4 0,4 0 0,3-1 0,3 3 0,2-3 668,0 0 1,0-6 0,2-1-1,-1 3 1,-3-1 0,-1 0-1,-3-1 1,-1 1 0,-1 3-1,-2 4 1,-5 5 0,-6 2 0,-6 1-1,-7 2-230,-3 2 1,-8-2-1,-6 4 1,-3-1 0,-4 1-1,-3-1 1,0 1-1,1-2 1,2-3 0,0 0-1,1-1 1,4 1-1,7-2 1,7-3 0,5-3 54,0 1 1,6-5 0,2 5 0</inkml:trace>
  <inkml:trace contextRef="#ctx0" brushRef="#br0" timeOffset="36">16139 12762 25607,'-18'-18'-140,"5"4"1,-4-2 0,2 3 0,0 4 0,-2 2 0,2 1 0,0 5-1,-2 4 1,-3 6 0,-4 7 0,-1 4 0,1 5 0,-1 4 0,1 5-1,1 6-110,-2 6 0,9-2 1,-5 3-1,6 4 1,4 5-1,1 6 1,3 3-1,2 1 0,3-2 1,7-4-1,7-3 1,7-4-1,6-4 1,4-8-1,5-8 0,8-9 287,7-11 1,5-6-1,5-10 1,-1-5-1,2-10 1,2-8-1,-29 9 1,1 0-1,2-3 1,1 0-1,1-3 1,0 0-1,-1-1 1,-1 0 0,-2-1-1,-2 0 1,-1 0-1,-3-1 1,-1 0-1,-1-1 1,-3-1-1,-1-1 1,16-27-1,-9 2 44,-7 3 0,-10 0 0,-8-3 0,-3-2 0,-3-2 1,-7 1-1,-7 1 0,-8 1 0,-6-2 0,-7 3 0,-7 3 1,-6 7-1,-5 6 0,-7 6 0,28 18 0,-2 2 0,-2 1 1,-1 3-266,-3 0 0,1 2 0,0 0 0,1 4 0,-1 3 0,0 3 0,0 1 0,1 2 0,-1 3 0,1 1 0,-1 2 0,0 2 0,3 1 0,0 1 164,4 0 1,2 2-1,-20 18 1,9 0-1</inkml:trace>
  <inkml:trace contextRef="#ctx0" brushRef="#br0" timeOffset="37">17566 4477 29666,'12'0'-423,"-1"-1"1,-1-2-1,-3-2 1,-2-2-1,0-3 1,-1-1 0,0-1-1,0-1 1,2 1-1,0-1 1,3 2-1,-2 2 1,-1 2 0,1 0-181,3 0 1,-3 4 0,0 1 0,0 4-38,0 7 0,-5 2 0,4 1 0</inkml:trace>
  <inkml:trace contextRef="#ctx0" brushRef="#br0" timeOffset="38">17616 4490 20824,'-5'12'-287,"0"-1"1,-1-1-1,0-3 1,0 0 0,-1-2-1,2 2 1,-2-2 0,1 2-1,-1-1 1,2 1 86,-1 0 1,1 1 0,2 4 0,-1 1 0,1-1 0,2 0 0,2 0 0,3-4 0,5-4 352,2-3 1,1-1 0,0 0 0,1 0 0,1-1 0,1-2 0,3-2 0,0-1 0,0 1 0,-3 2 0,-2 1 0,0 2 0,1 0-1,1 0 1,1 0-196,0 0 0,-8 6 1,-4 2-1,-3 3 1,-1 2-1,-1-1 0,-5 2 1,-6 1-1,-7 2 1,-5-2-1,-1 0 1,-1 0-1,-1 2 0,-4-1 1,0 1-1,-2-1 39,1-1 1,3-5 0,7-3 0,3 0 0,1-2 134,3 1 1,12-8-1,4-4 1</inkml:trace>
  <inkml:trace contextRef="#ctx0" brushRef="#br0" timeOffset="39">17516 4428 22413,'-19'0'-46,"3"0"0,0 0 1,1 0-1,-3 0 1,-1 0-1,-2 0 1,1 1-1,-1 2 1,-1 2-1,-2 2 1,0 3-1,0 1 1,2 1-1,2 2 1,-1 1-1,0 3-122,0 1 1,6 2 0,-1 4 0,3 1 0,4 3 0,2 4 0,1 3 0,4 1 0,0 0 0,4 1 0,2-1 0,4 1 0,3 2 0,3 0 0,1-3 0,3-3 204,1-4 0,2-5 1,4-7-1,1-5 0,3-4 1,4-4-1,4-1 0,4-2 1,5-4-1,2-5 1,3-2-1,2-6 0,0-2 1,1-2-1,0-1 0,0-3-62,-2-5 0,-5 2 0,-2-3 0,1 2 0,-2-2 0,-4-3 1,-6-1-1,-6 1 0,-6 1 0,-7-1 0,-5-2 0,-6-2 1,-4-2-1,-4 1 0,-5 0 0,-3-2-43,-4-2 1,-5 3-1,-8-4 1,-4 4 0,-4 0-1,-3 3 1,-2 3 0,2 6-1,2 5 1,1 5-1,-2 3 1,0 5 0,1 2-1,3 5 1,2 5 0,3 8-1216,0 8 0,1 5 1215,4 4 0,0 2 0,0 6 0</inkml:trace>
  <inkml:trace contextRef="#ctx0" brushRef="#br0" timeOffset="40">18459 12241 24135,'-8'-4'-186,"1"-2"1,2 0 0,2-4 0,3 0-1,3 1 1,2 2 0,1 0 0,0 1-1,1 1 1,3 2 0,0 3 0,-1 6-1,-2 5 1,-1 5 44,-4 3 0,0-2 0,-2 4 1,0 1-1,0 1 0,1 1 0,2-2 1,2-3-1,2-1 0,3-3 0,1-3 1,3-2-1,2-3 0,5-2 0,2-5 1,4-5-1,0-9 0,5-4 263,4-4 1,-2-7 0,8-2 0,-5-3 0,-3 1 0,-1-1-1,0-1 1,-1 2 0,-4 4 0,-6 5 0,-6 3 0,-3 4-1719,-5 4 1353,-3 11 0,-5 9 1,0 12-1</inkml:trace>
  <inkml:trace contextRef="#ctx0" brushRef="#br0" timeOffset="41">8200 7293 21309,'1'-7'-124,"2"1"0,1 1 1,0-2-1,0-1 1,2 1-1,0 2 1,-1 7-1,-1 3 1,0 4-1,0-1 1,1 2-1,-1 1 1,0 1-125,-1 0 1,2 5-1,1 1 1,-1 0-1,1 1 1,-2-1-1,0 1 1,1 1 0,2 0-1,2 1 1,-1-2-1,0-1 1,3-3-1,3-1 1,4-3 0,1-3-1,3-5 1,3-6 438,4-5 0,3-13 0,6-6 0,2-8 0,3-9 0,1-5 0,-21 21 0,1 1 0,-1-2 0,1 1 0,-1-1 0,1-1 0,-2 0 0,0 1 0,0-1 0,0 0 1,-1 2-1,1 0 0,19-26 0,-4 6 0,-4 5 0,-2 4-192,-4 2 0,-2 6 0,-4 3 1,-3 6-1,-2 5 0,1 5 1,-1 2-1,1 4 0,1 0 1,1 3-1,3 0 131,1-1 1,13 3-1,3-5 1</inkml:trace>
  <inkml:trace contextRef="#ctx0" brushRef="#br0" timeOffset="42">16177 14424 24870,'0'-12'-246,"0"-1"0,0 1 0,0-1 0,-2 2 0,-2 4 0,-3 7 0,-1 7 0,0 7 0,-2 5 0,-1 8 0,-1 3 0,-1 4 0,1 4 51,-1 3 1,5 2 0,1 3 0,2-1 0,2-1 0,3-2-1,4 0 1,4-6 0,5-8 0,3-5 0,5-7 0,2-4 0,2-3-1,0-5 1,0-4 0,0-4 243,-1-5 0,1-3 1,0-3-1,-2-3 1,0 0-1,-4-1 1,-1 1-1,-3-1 1,-3-1-1,-2 0 1,-3 0-1,-2 4 0,-2 2 1,-1 2-1,-4 1 1,-2 1-54,-4 2 0,-5 5 0,-3-1 1,-5 2-1,-2 4 0,-2 2 1,0 4-1,0 3 0,0 3 1,1 1-1,-1 3 0,1 0 0,2 1 1,3 1-1,1 0 0,4 1-5265,5 0 5122,3-1 1,6 0 0,0-3 0</inkml:trace>
  <inkml:trace contextRef="#ctx0" brushRef="#br0" timeOffset="43">16065 14362 11698,'-12'-6'126,"-1"0"1,-1-3-1,-1 2 1,-3 2 0,0 2-1,-1 2 1,1 1 0,-1 1-1,0 5 1,-4 5-1,0 5 1,-2 5 0,0 4-1,1 4 1,-1 2 0,1 5 5,4 4 1,-2 4 0,5 7-1,2 4 1,3 7 0,2 7-1,6-32 1,1-1 0,0 1-1,0-1 1,2 35 0,4-5-1,7-3 1,5-5 0,5-7-1,5-12 1,4-11 0,6-7-143,5-2 1,4-10 0,5-1 0,1-7 0,1-6-1,3-8 1,2-6 0,1-7 0,-2-6 0,0-6 0,-27 17-1,0-1 1,2-2 0,0 0 0,-1-2 0,1 1 0,0-2-1,-1 0 1,-1 0 0,-2 0 0,-1 0 0,-2-1 86,-1 0 1,-2-2 0,13-28-1,-7-1 1,-8-2 0,-10 4-1,-7-1 1,-6 1 0,-7-2-1,-9-2 1,-8 1 0,-7 2-1,-7 4 1,-3 3 0,19 27-1,0 0 1,-2 1 0,0 0-1,-2 3 1,-2 0-67,2 2 1,-1 2 0,0 1 0,-1 2 0,-32-3-1,-3 9 1,32 7 0,0 3 0,-2 3 0,0 3 0,0 3-1,2 3 1,0 5 0,1 2 0,3 2 0,2 3-1,3 1 1,2 2 0,3-1 0,4 1-40,-7 28 1,6-9 0,12-6-1</inkml:trace>
  <inkml:trace contextRef="#ctx0" brushRef="#br0" timeOffset="44">18732 4415 24743,'7'6'-2185,"-4"-3"1,-5-2-1,-2 4 1,1 5 2139,2 2 0,-3 2 0,0 3 0,0 5 1,0 5-1,-1 6 0,3 3 0,-1 1 1,0 1-1,-1-1 0,1-1 0,2-2 1,2-4-1,3-2 0,5-6 0,3-4 133,5-7 0,-2-4 0,5-7 0,3-1 0,0-5 0,2-5 0,0-6 0,-1-2 0,0-3 0,-2-1 0,-3-2 0,-1 0 0,-4 2 1,-3 1-1,-4 1 0,-2 0 35,-2 2 0,-2 1 0,-2 6 0,-3 1 0,-4 1 0,-5 3 0,-3 2 0,-5 2 0,-2 3 0,-2 4 0,0 6 0,0 3 0,0 5 0,1 0 0,-1 2 0,1-3-491,4 1 1,0 4-1,7-1 1,-1 1 0,4 0-1,3-3 1,4-1 0,3-2-1,5-4 1,4-4 0,6-4-1,6-2 1,3-4 462,0-2 0,7-8 0,0-7 0</inkml:trace>
  <inkml:trace contextRef="#ctx0" brushRef="#br0" timeOffset="45">18782 4291 15731,'-21'-5'53,"0"-2"0,-1-1 0,-1 1 0,-2 1 0,0 5 0,0 2 0,1 5 0,-1 1 0,1 4 0,2 2 0,2 4 0,-1-1 0,0 2 0,2 3 0,1 4 1,3 2-14,1 2 1,3 7 0,1 1-1,4 7 1,0 5 0,3 2 0,2 2-1,2 5 1,2 4 0,3 3 0,0 0-1,6-5 1,3-6 0,5-7 0,5-7-1,4-7 52,4-8 1,7-11 0,3-10-1,0-3 1,1-4 0,-2-3-1,1-10 1,-3-4 0,-1-8-1,-2-1 1,2-4 0,1 0-1,1-4 1,-1 0 0,-3-3-1,-4 1-183,-4 1 0,1-5 0,-1-3 0,-2-2 1,-4-3-1,-4-3 0,-1-6 0,-3-6 0,-8 31 1,-1-1-1,2-33 0,-4 3 0,-2 3 1,-4 4-1,-2 3 0,-7 8 0,-8 6-31,-10 3 1,-7 7-1,-7 6 1,-5 8-1,-6 10 1,-2 7-1,-5 6 1,-1 7-1,-3 9 1,2 8 151,30-11 0,1 1 1,-1 4-1,1 2 1,1 4-1,0-1 1</inkml:trace>
  <inkml:trace contextRef="#ctx0" brushRef="#br0" timeOffset="46">9180 10790 24469,'0'12'-2739,"1"-1"0,2-4 1,3-5 2701,1-5 0,1-5 0,4 4 0,1-1 0,-1 0 0,2-2 1,1-1-1,3 0 0,1-1 0,3 1 0,3 0 0,3-1 0,1 1 1,-2 1-1,-1 0 0,0 2-54,3-1 1,-7 2 0,2 4-1,-5 0 1,-4 0 0,-1 0-1,-4 0 1,-6 2 0,-8 0 102,-6 2 0,-6 2 0,-1-3 1,1 2-1,-2 1 0,-2 1 0,0-2 1,-1 1-1,0-2 0,1 0 0,-1 1 1,-1 1-1,-2 1 0,1-2 1,1 2-1,1-1-14,-1-1 0,-1 5 1,-2-3-1,2 1 0,2-1 1,3 0-1,1 0 0,1 1 1,1 0-1,1-1 0,3 0 1,1-1-1,3 1 0,0-2 1,2 2-39,-1 0 1,-2-3 0,4 4 0,3 0 0,3-1 0,7-3 0,2-4 0,3-2 0,2-4 0,5-1 0,2-2 0,3-2 0,2-2 4,1 1 1,4-1-1,-4 1 1,-2 1-1,0 1 1,-3 2-1,1-2 1,-1 1-1,-4-1 1,-3 3-1,-3 2 1,-3 1-91,-3-2 1,-8 5 0,-8-2 0,-3 4 0,-2 4 0,0-1 0,-3 1 0,0 2 0,2 1 0,3-1 0,4 0 0,2 0 0,2 3 135,1 1 1,2 1 0,0 0 0</inkml:trace>
  <inkml:trace contextRef="#ctx0" brushRef="#br0" timeOffset="47">15606 10567 20707,'4'-8'-735,"2"1"1,-1 0 0,1 0 0,-2-1 705,1 1 1,-2 3 0,5 8 0,1 4 0,-1 2 0,-1-1 0,0 0 0,0 0 0,2 4 0,2 2 0,2 1-52,-1-1 1,0 1 0,1-1 0,-2 3 0,-2 0 0,0 1 0,-1-1 0,0 0 0,-1-2 0,-1 1 0,-4-1 0,0-1 0,-2-1 0,-2-3 159,-2-2 1,2 0 0,-7-5 0,0-1 0,-2-2 0,-2-1 0,1 0 0,-1 0 0,0 0 0,-3 2 0,0 1 0,-1 2 0,1 1 0,-2 1 0,-1-2-133,-3 1 1,2 3 0,0-1 0,-1 2 0,2 0 0,1-2 0,1 0 0,1 1 0,0-1-1,4 1-1084,4 2 0,8 2 1036,8-1 1,9 1-1,2-1 1</inkml:trace>
  <inkml:trace contextRef="#ctx0" brushRef="#br0" timeOffset="48">21722 11336 29147,'-13'0'14,"5"-2"1,1-2 0,2-4 0,3-2-1,5 2 1,7 4 0,5 1 0,6 0 0,2-1-1,2 2 1,1 0 0,3 2 0,4 0-1,3 0 1,1 0 0,0 0 0,1 0 86,-1 0 0,4 0 1,0 2-1,1 0 1,-1 2-1,1-1 1,-3-1-1,-1-2 0,-7 0 1,-6 0-1,-7-2 1,-7-1-197,-7-1 1,-5-1-1,-13 2 1,-1-1 0,-2 1-1,2 2 1,0 1 0,0 0-1,-2-2 1,2 0 0,1-3-99,2 3 1,5-1 0,4 0-1,6-1 1,5 1 0,3 2-1,2 1 1,1 0 0,1 0-1,3 0 1,0 0 0,1 0-1,-1 0 1,0 0 0,-3 1-1,-1 2-3631,-2 1 3622,1 6 0,4-3 1,3 5-1</inkml:trace>
  <inkml:trace contextRef="#ctx0" brushRef="#br0" timeOffset="49">30951 9897 24327,'0'-8'-1572,"0"0"1,0-2 0,0-1 0,0-2 0,0 1 1779,0 0 0,0 3 0,2 2 1,1 1-1,2 0 0,2 1 1,3 2-1,1 1 0,1 2 1,2 0-1,1-1 16,2-3 1,5 3 0,-2-4 0,4 4 0,0 1 0,1 0-1,-1 0 1,-4 0 0,-3 0 0,-3 0 0,-2 0 0,-1 1 0,-1 2-1,-3 3-310,-2 1 1,-1-3 0,-5 3 0,-3-1 0,-4 1 0,-2 3-1,0 0 1,3-1 0,2 0 0,2 0 0,2 2 0,1 2 0,0-1-1,0 0 46,0 1 1,1 1 0,2 1 0,2 1 0,2 0 0,2-1-1,-1 0 1,-1 1 0,0 1 0,-2-1 0,1 1 0,-4 0 0,0-1-1,-4 1 1,-2-2 0,-4 0-219,-3 1 0,-1-2 0,-1 3 0,-1-3 0,-1-1 0,0 2 0,3 3 0,2 0 0,2 2 112,1-1 0,-4 13 1,4 6-1</inkml:trace>
  <inkml:trace contextRef="#ctx0" brushRef="#br0" timeOffset="50">23248 7925 23669,'-9'0'-1377,"3"-1"1,0-3 0,3-5-1,3 0 1,3-1 0,3 3 1155,0 2 0,-3 2 0,1 7 1,-2 4-1,-1 3 0,2 2 0,1-1 1,-1 1-1,-1-1 0,1 0 402,1 1 0,2-1 1,-2 1-1,4-2 0,2-2 1,0-2-1,-2-1 0,1-4 1,4 0-1,2-4 0,2-2 1,-1-4-1,2-4 0,3-4 1,2-2-93,2-1 1,0-1 0,0-5 0,-2 0 0,-1 1 0,-1 2-1,1 3 1,0 1 0,-1 3 0,-4 1 0,0 2 0,0 1 0,-2 3-1,-2 3-354,0 4 0,-5 2 0,-1 4 0,-1 3 0,-2 3-67,1 1 0,2 1 1,6-1-1</inkml:trace>
  <inkml:trace contextRef="#ctx0" brushRef="#br0" timeOffset="51">31113 8421 24610,'-13'0'-698,"1"0"0,-1 0 0,2 2-1,3 2 1,3 3 0,5 5 0</inkml:trace>
  <inkml:trace contextRef="#ctx0" brushRef="#br0" timeOffset="52">15073 4849 26955,'-7'6'-1296,"0"-3"0,4 2 1,0-2-1,5-5 1427,5 1 0,4-2 1,1 1-1,2-3 0,1 3 1,1 0-1,1 1 0,1-2 1,3-1-1,2 1 1,2 2-1,1 1 0,3-1 1,4-2-1,1-1-149,0 1 1,0 2-1,-5 1 1,-3 0-1,-4 0 1,-5 0-1,-3 0 1,-3 1-426,-3 3 1,-8-3 0,-7 5 0</inkml:trace>
  <inkml:trace contextRef="#ctx0" brushRef="#br0" timeOffset="53">13013 4266 27257,'-3'11'-6536,"2"-4"3031,2-7 4089,8 0 0,-8-4 0,5 8-941,-1 5 0,-2-4 0,4 1 0,0-2 365,0 0-15,1 0-65,-1-4 1,-2 6-1,-5 0 1</inkml:trace>
  <inkml:trace contextRef="#ctx0" brushRef="#br0" timeOffset="54">13088 4304 16403,'4'-9'0,"1"2"0,1 1 177,-1-1 1,5-2-1,-3-3 1</inkml:trace>
  <inkml:trace contextRef="#ctx0" brushRef="#br0" timeOffset="55">13150 4180 27362,'-6'-7'-1240,"-1"-4"1,-5 2 0,-1-2-1,2-1 1,2 0 0,2-1 0,0 1 541,0-1 0,-1-5 0,-5-1 0</inkml:trace>
  <inkml:trace contextRef="#ctx0" brushRef="#br0" timeOffset="56">11959 3510 27362,'-37'-10'-86,"-1"1"1,1 0 0,0 1 0,0 3 0,-1 2 0,2 1 0,-1 1 0,1 2-1,1 1 1,0 1 0,-1 2 0,-1 0 0,0 1 0,-2 1 0,-1 0 0,-1 0 0,0 1-1,0 0 1,0 1 0,1-2 0,-1 1 0,-1-1 0,0-1 0,-3 1 0,0 0 0,-1 1-1,0-1 1,1 2 0,0 0 0,4 0 0,0 0 150,2 0 1,1 0 0,-2 2 0,0 0-1,-1-1 1,0-1 0</inkml:trace>
  <inkml:trace contextRef="#ctx0" brushRef="#br0" timeOffset="57">7505 5035 25337,'-38'24'-170,"-2"-2"0,0-2 0,1 3 0,3 0 0,0 2 0,3 1 0,0 2 0,3 2 0,-3 3 0,0 4 0,-3 2 0,1-2 0,1-4 0,1-1 0,0-2 0,-2 0 0,0-2 0,-1-2 0,1-1 0,2 0 32,-1-1 1,5 1-1,3 0 1,4 1-1,-1 0 117,0-1 0,-7 3 0,-2-9 0</inkml:trace>
  <inkml:trace contextRef="#ctx0" brushRef="#br0" timeOffset="58">6128 6127 23782,'-12'0'26,"-1"0"0,1-2 1,0 0-1,-1-3 0,1 4 1,-2 4-1,-1 5 1,-2 3-1,1 3 0,-1 2 1,1 5-1,-1 4 1,-1 3-1,-2 0-250,-4 0 0,-1-2 0,1-1 0</inkml:trace>
  <inkml:trace contextRef="#ctx0" brushRef="#br0" timeOffset="59">5086 7255 22334,'-8'11'-293,"1"-1"0,0-3 0,2 0 0,-1 0 1,2 1-1,0 0 0,-2 1 401,-1 0 1,-1 2-1,-4 2 1</inkml:trace>
  <inkml:trace contextRef="#ctx0" brushRef="#br0" timeOffset="60">4726 7665 21605,'-12'0'-458,"0"0"0,1 1 0,1 2 1144,2 1 0,-1 6 1,-3-4-1</inkml:trace>
  <inkml:trace contextRef="#ctx0" brushRef="#br0" timeOffset="61">4627 7206 22324,'-8'4'-306,"0"1"1,-1 2-1,1 3 1,1 1-1,2 1 1,2 1 0,2-1-1,1 1 1,0-1-1,0 0 1,0 1 0,0-1-1,0 1 1,1-1-1,2 2 1,2 1 35,2 1 1,-4 1-1,2-5 1,0 1-1,-1 1 1,0 1-1,0 1 1,0-1-1,-1 1 1,-2-1-1,-1 1 1,0-1 0,2 1-1,0-1 1,2 1-1,1-2 253,0-4 0,-2 1 1,5-3-1,2 2 1,1-1-1,1-2 1,2-1-1,1-2 1,3 0-1,1 0 1,2-1-1,0-2 0,1-1 1,3 0-1,2 0 389,1 0 0,3-5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209"/>
    </inkml:context>
    <inkml:brush xml:id="br0">
      <inkml:brushProperty name="height" value="0.053" units="cm"/>
      <inkml:brushProperty name="color" value="#FF0000"/>
    </inkml:brush>
  </inkml:definitions>
  <inkml:trace contextRef="#ctx0" brushRef="#br0">4950 10902 24461,'8'-9'-140,"0"1"1,1-2 0,-1 1 0,-1-1 0,0 2 0,-2-2 363,1-1 1,-1 4 0,-1 3 0,5 3-1,2 1 1,1 0 0,0 0-177,1 0 0,3 0 0,2 1 0,3 2 0,4 1 1,4-1-1,2-2 0,4-1 0,1 0 0,2 0 1,4 0-1,2-1 0,0-2 0,-1-2 0,-2-1 0,2 1-45,1 2 0,-4-3 1,1 2-1,-2 1 0,-2 2 1,0 1-1,-1 0 0,-3 0 1,-3 0-1,-1 0 1,0 0-1,0 0 0,0 0 1,0 0-1,-1 1 0,-2 2-41,-1 1 1,-1 0-1,1-4 1,0 0-1,0 0 1,0 0 0,0 0-1,-1 0 1,0 0-1,-4 0 1,-3 0-1,-2 0 1,2 2 0,2 1-650,0 1 1,-6 1-1,-9-1 237,-3 5 0,-1 2 1,0 1-1</inkml:trace>
  <inkml:trace contextRef="#ctx0" brushRef="#br0" timeOffset="1">5198 11410 25344,'-13'0'14,"1"0"1,0 0-1,-1 0 1,1 0-1,-1 0 1,1 0 0,0-1-1,-1-2 1,1-1-1,-1 1 157,1 2 0,4 1 0,2 0 0,5 0 0,6 0 0,5 0 1,4 0-94,2 0 0,5 0 1,7 0-1,2 0 0,3 0 1,6 0-1,3-2 0,4 0 1,-1-4-1,2 1 1,1-2-1,2 1 0,0 1 1,-2 1-1,-3-1 0,-3 1-131,-4 2 1,-5 0 0,-2 2 0,-5 0 0,-7 0 0,-5 2 0,-6 2 0,-5 3-1596,-6-1 0,3 1 1212,0-3 1,6 3 0,6 6 0</inkml:trace>
  <inkml:trace contextRef="#ctx0" brushRef="#br0" timeOffset="2">13832 3857 17750,'-7'-7'-6144,"2"2"6723,5-1 0,0 3 0,0-5 0,1-1-422,3-2 1,-3 2 0,5 2 0,-2 0-1,2 2-101,1-1 1,-3 2-1,4 4 1,2 0-1,-1 2 1,1 2 0,-3 4-1,0 2 1,-2-1-114,1 0 1,-1-2-1,-2 2 1,2-1-1,1 2 1,1 0 0,-2-1-1,2 0 1,0 0-1,3 1 1,-1 0-1,1-4 1,-2 0 0,2-3 181,1-2 0,1-1 0,1 0 1,-1-1-1,2-3 0,1-5 0,3-3 1,1-5-1,4-3 0,1-4 1,4-2-1,2-1 0,1-4 0,0 1 1,0-2-1,-1 2 20,-3 0 0,0-2 0,-4 6 1,-2 4-1,-5 2 0,-3 5 1,-4 3-1,-2 2 0,-3 3-1076,-5 2 1,1 2 0,-3 7 857,6 4 1,4 3 0,5 2 0</inkml:trace>
  <inkml:trace contextRef="#ctx0" brushRef="#br0" timeOffset="3">20729 6226 25237,'-7'5'-643,"3"-5"0,3-6 360,1-5 1,1 0-1,2 1 1,3 3 0,1 0-1,2 2 1,2-1 401,2 3 0,-1-2 0,0 1 1,1 1-1,1 0 0,1 0 1,3-1-1,1 2 0,3-1 1,0 0-1,2-1 0,-1 1 1,3 2-1,0-1 0,1 0 1,-3-3-33,1 3 1,4 0 0,0 1 0,-1-2 0,-2-1 0,0 1 0,2 2 0,0 1-1,0 0 1,-2 0 0,-1 0 0,0 0 0,0 0 0,-1 0 0,0 0 0,-2 0-6,-1 0 1,-5 0 0,5 0 0,1 0 0,1 0 0,2 0-1,0 0 1,0-1 0,0-2 0,1-1 0,1 1 0,2 2-1,-1 1 1,-1 0 0,1 0 0,1 0-56,-1 0 0,2 0 1,-1 0-1,0 0 1,1 0-1,2 0 1,1 0-1,0 0 1,1 0-1,2 0 1,3-2-1,-1-1 0,1-1 1,-3 2-1,0 0 1,0 2-7,1 0 1,-6 2 0,0 0 0,-2 2 0,0-1 0,0-1 0,0-2 0,-1 0 0,1 0 0,0 0 0,2 0 0,0 0 0,4 0 0,1 0 0,0 0 0,-2 1-19,-1 3 0,-4-3 0,3 4 1,-2-4-1,-2-1 0,-2 0 0,-1 0 1,-1 0-1,0 0 0,-2 1 0,-1 2 1,1 1-1,1-1 0,3-2 0,3-1 1,3 0 260,0 0 1,2 0-1,-4 0 1,2 0 0,1 0-1,-1 0 1,-3 0-1,-3 0 1,-1 0 0,0 0-1,-2 0 1,-1 0-1,-1 2 1,-1 0 0,1 3-1,1-3-197,4 0 0,-1-2 1,4 0-1,-1 0 0,-1 0 1,4 0-1,-1-2 1,2 0-1,-2-3 0,0 3 1,-1 0-1,0 2 0,2 0 1,-1 0-1,0 0 1,-2 0-68,-2 0 0,4 0 0,2 0 0,1 0 0,-1 0 0,-1 0 0,1 0 0,1 0 0,-1 0 0,-3 0 0,-3 0 0,-1 0 0,0 0 0,-1-1 0,1-2 0,-1-1 0,-4 1 0,2 2 0,-4 1 0,0 0 0,0 0 0,-1 0 0,-1 0 0,1 0 0,-2 0 0,-1 0 0,-2 0 0,1 0 0,-1 0 0,0 0 0,1 0 0,-1 0 0,-4 0 0,1 0 0,0 1 0,2 2 0,0 3-1506,-2 0 1,-4 3 0,-6 3 0,-3 2 1241,-5 2 1,-7-2 0,-3 4 0</inkml:trace>
  <inkml:trace contextRef="#ctx0" brushRef="#br0" timeOffset="4">21908 8595 22798,'0'12'-67,"0"1"0,-6-6 1,-1-5-1,2-4 1,5-5-1,7-2 1,4 2-1,1 2 0,2 2 1,1 0-1,3 1 1,1-2 121,4 1 0,5-3 0,6 1 0,3-1 1,5-1-1,7 0 0,4-2 0,4-2 0,2-2 1,1 1-1,-1 0 0,-3-1 0,-2 1 0,-4-1 1,-6 2-1,-6 2-478,-6 0 0,-6 7 0,-5-2-64,-4 2-26,-9 8 1,-8 6 0,-7 7 0</inkml:trace>
  <inkml:trace contextRef="#ctx0" brushRef="#br0" timeOffset="5">3225 11361 21008,'13'-2'1,"-2"-2"1,-3-4-1,-2-3 1,-2-2-1,1 1 1,1 0 0,1-1-1,-2 1 1,1-1 92,-4 1 0,5 1 0,0 4 0,0 7 1,-1 6-1,-2 2 0,0 1 0,0 4-315,2 2 1,-4 3-1,5-3 1,0 3-1,-1 0 1,1 1-1,-2 0 1,2 2-1,0 0 1,2-2-1,2-1 1,2-4-1,-1-5 1,1-4-1,0-4 1,4-2 288,4-4 0,6-8 0,4-12 0,0-7 0,4-4 0,-1-2 0,1-4 0,-2-3 0,1-5 1,1-2-1,-2-2 0,-3 2 0,-1 2 0,0 5 0,-3 3 0,-4 7-222,-5 6 1,-3 1 0,-3 14 0,-2 6-1,-2 8-154,-1 6 0,3 2 0,-2 4 0</inkml:trace>
  <inkml:trace contextRef="#ctx0" brushRef="#br0" timeOffset="6">21734 12898 19854,'7'6'458,"-3"-6"0,-1-6 0,0-2 0,1 0-653,-1-2 0,-1 5 0,1 2 0,1 6 1,-1 5-1,-2 3 0,-1 1 0,0 1 1,2-1-1,1 1 0,1-1 0,0 0 0,0 1 1,1-1 226,2 1 0,2-1 0,3 0 0,0-1 0,1-2 0,-1-5 0,1-4 0,-1-4 0,2-5 0,1-2 0,2-2 0,-1-4 0,1-4 0,1-2-7,1-2 1,2-4-1,3-1 1,1-2-1,1-2 1,2-2-1,1-1 1,-2 1-1,0 3 1,-3 4-1,0 3 1,-2 1-1,-3 0 1,-1 2-1,-3 3 1,-1 7-195,-2 3 1,-3 6-1,-2-2 1,-3 5-1,-4 7 1,-4 2 0,-2 1-1,-1 0 1,2 0-1110,-1 2 0,-2 2 1253,4-1 1,-6 1 0,3-1 0</inkml:trace>
  <inkml:trace contextRef="#ctx0" brushRef="#br0" timeOffset="7">2233 6238 22619,'8'0'705,"1"0"-544,-7 0-449,4 0 0,-6 2 1,-2 2-1,0 4 1,-2 5-1,1 2 0,1 1 1,2 1-1,0 1 1,0 2-1,0 4 175,0 1 0,0 1 0,0 1 0,0 2 0,0-1 0,-1-2 1,-2-1-1,-1 0 0,1-2 0,2-1 0,1-3 0,0-1 1,0-3-1,0-1 0,0-1-292,0-1 1,0-4-1,1-1 1,2-3-1,3-4 1,1-4 553,2-3 1,2-1 0,2-4-1</inkml:trace>
  <inkml:trace contextRef="#ctx0" brushRef="#br0" timeOffset="8">2531 6288 26220,'-9'0'-357,"3"-1"0,-1-2 1,1-3-1,-1 1 1,2 1-1,-1 5 1,3 6-1,1 4 70,-2 1 0,2 1 0,-2-1 0,3 2 0,1 1 0,0 2 0,0-2 0,0 0 0,0 0 0,0 3 0,0 0 0,1 0 0,2-3 0,2-1 0,2-2 0,1 1 319,-1-1 1,4-1 0,-2-1 0,2-3 0,1-2-1,1-2 1,-1-2 0,0-1 0,1 0 0,-1 0-1,1 0 1,0-1 0,2-3 0,2-5 0,-2-2 26,-1-1 1,-2 0 0,-1-1 0,-1-1 0,-2-1 0,2-1 0,0 1 0,-1-1 0,0 1 0,-1-1 0,-1 1 0,-2-1 0,-1 1 0,0-1 0,-1 1 0,-1 1-113,-2 1 0,0 1 0,0 0 1,0-1-1,-2 2 0,-1 2 1,-2 2-1,-2 0 0,-3 1 1,-1 1-1,-1 2 0,0 0 1,-1 0 45,1-1 1,-1 0 0,1 4 0,0 0 0,-1 2 0,1 0-1,-1 2 1,1 1 0,0-1 0,1 1 0,1 1 0,2-1-1,-1-1 1,1 1 0,1 0-506,2 2 0,1-3 0,4 4 0,0 2-8,0 1 0,5 1 1,2 1-1</inkml:trace>
  <inkml:trace contextRef="#ctx0" brushRef="#br0" timeOffset="9">2965 6238 24738,'4'-12'-1912,"0"0"0,0-1 0,0 1 1886,1-1 1,-5 8 0,-6 5 0,-1 7 0,-2 4 0,-1 1 0,0 1-1,2-1 1,0 0 0,-1 1 0,3 1 0,-1 1 0,1 1 0,1-1 0,2 1-1,1-1-15,2 1 1,0 1 0,0-5 0,0 1-1,2-1 1,2-1 0,4-1 0,3-3-1,2-2 1,0-2 0,3-2 0,2-1-1,-1 0 1,3 0 0,-2-1 0,1-3 157,0-5 0,-2-2 1,2-1-1,-1 0 0,-1-1 1,-1 1-1,-1-2 0,-2-1 1,-4-2-1,0 2 0,-1 1 1,-1 1-1,-2-3 1,-2 0-1,-2 1 0,-1 0-147,0-2 0,0 3 0,0-2 0,-1 3 0,-2 4 0,-2 0 0,-1 0 0,-1-1 0,0 0 0,-2 4 0,-2 0 0,-2 2 1,1 0-1,0 0 0,-1 1 0,1 3-215,-1 4 0,1-3 0,0 5 1,-1-1-1,2 4 0,3 2 1,2 1-1,2 2 0,0 1-2,1 2 1,7-1 0,3-3 0</inkml:trace>
  <inkml:trace contextRef="#ctx0" brushRef="#br0" timeOffset="10">3362 6152 24738,'5'-7'-1239,"-3"-4"1,2 2 0,-3-2 0,-2 0-1,-2 4 1,-2 7 1093,-2 7 1,4 4 0,-3 2 0,2-1-1,0 2 1,1 1 0,2 2 0,1-2-1,0-1 1,0-2 0,1 0 0,2 1-1,3-1 1,-1 1 0,2-1 225,0 0 0,1 1 0,5-2 0,-1-2 0,0-2 0,1-1 0,-1-3 0,1-2 0,-1-1 0,1 0 0,0 0 0,2 0 0,2-1 1,-2-2-1,0-3 0,0-1 52,2-2 0,0-2 0,-5-2 0,0 1 0,1 0 0,-1-1 0,1 1 0,-1-1 0,-1 1 0,-1 0 0,-2-1 0,0-1 0,-1-1 0,-3-1 0,-2 1 0,-2 1-115,0 1 1,0 1 0,0 0-1,-2-1 1,-2 1 0,-4-1-1,-3 2 1,-2 2 0,1 2-1,0 0 1,-1 1 0,1-1-1,-1 2 1,1-1 0,0 4-1,-1 0-153,1 2 0,-1 0 0,1 0 0,0 0 0,-1 0 0,1 2 1,-1 2-1,0 3 0,-3 1 0,0 0 0,1 2 0,1 1 1,0 3 140,-2 2 1,2 4 0,-4 4 0</inkml:trace>
  <inkml:trace contextRef="#ctx0" brushRef="#br0" timeOffset="11">2258 7169 22478,'0'8'-1009,"1"-1"0,3-2 0,5-2 0,0-3 0,1-3 1196,-2-1 1,-4-1 0,5 2 0,0-1 0,2 1-1,2 0 1,-1 0 0,0-1 0,1 0 0,-1 0-1,2 0-124,3 1 1,-2-2-1,5-1 1,2 1-1,2-2 1,1 0-1,0-1 1,1-1-1,1 1 1,2 0 0,0-1-1,0 1 1,0 0-1,0 0 1,0-1-1,0 1 1,0 0-1,1 0-32,3-2 1,-2 0 0,-1 1 0,0 0-1,2 0 1,1-1 0,-1 0 0,-2 4 0,-2-1-1,-2 1 1,-1-1 0,-2 2 0,-1-2-1,-3 1 1,1-1 0,-2 2-7,0-1 1,4-2 0,-2 3-1,4-1 1,-1-1 0,-1 2 0,-1-2-1,1 0 1,0-1 0,0-1 0,-3 3-1,-1-1 1,-1 1 0,-1-1 0,1 2 26,-2-1 1,-1 1 0,-2 2 0,1-1-1,-1 0 1,0 0 0,1-1 0,-1 3 0,1 0-1,-2 1 1,-2-2-646,0-1 1,-7 1 111,2 7 0,-2 3 0,-2 6 0</inkml:trace>
  <inkml:trace contextRef="#ctx0" brushRef="#br0" timeOffset="12">1365 6846 23236,'-5'8'-184,"0"-1"1,-1-3 0,2-5-1,6-5 1,5-2 239,4 0 1,1 4-1,0-3 1,1 1-1,1 2 1,1 0 0,1 0-1,-1 0 1,-1 0-1,0 0 1,1 1-1,2 1 1,-2 2 0,-1 0-1,-2 2-1072,0 2 510,-5-3 1,4 10 0,-4-4 0</inkml:trace>
  <inkml:trace contextRef="#ctx0" brushRef="#br0" timeOffset="13">1526 7007 24017,'0'13'-62,"-2"-1"0,-2-1 0,-3-4 1,1-7-1,1-7 0,4-4-82,1-1 0,1-1 1,4 2-1,3 2 0,3 0 1,1 0-1,1-2 1,-1-2-1,2 1 0,1 0 1,2-1-1,-1 1 1,1-1-1,-1 0 0,1-3 1,-2 0-122,-3 1 0,3 0 1,-8-1-6,0 0 1,4-6 0,-4 2-1</inkml:trace>
  <inkml:trace contextRef="#ctx0" brushRef="#br0" timeOffset="14">1675 6697 22636,'-20'-1'-996,"4"-3"1,3 1 0,4-5 0,2-2 1122,1-1 1,4 4 0,6 3-1,4 4 1,3 3 0,0 2-1,-1 1 1,-2 1 0,2-2-1,1 2-310,1 0 0,-4 0 1,1 3-1,0-4 0,1 1 1,0 0-1,-2 3 0,2 1 1,-1 1-1,1 1 0,-3-1 1,-2 0-1,-2 1 127,-2-1 1,-1-3-1,0-1 1,0 1 0,0 4-1,0 2 1,-1 3 0,-3 0-1,-4 1 1,-3-1-1,-2 1 1,1 2 0,1 4-1,1 2 1,3 1 0,2-2-487,2-1 0,3 5 254,4 3 1,8 3 0,8 1-1</inkml:trace>
  <inkml:trace contextRef="#ctx0" brushRef="#br0" timeOffset="15">3870 15825 19159,'7'-5'-111,"-2"-3"0,-4-3 1,-2 0-1,-2 1 0,-1 4 1,1 5-1,1 8 105,2 7 0,0 1 0,0 6 1,0 1-1,0 1 0,0 2 1,0 0-1,0-2 0,2-1 1,1-3-1,2-1 0,1-3 1,1-1-1,-1-3 0,4-2 1,1-5 283,2-3 0,4-6 0,3-5 0,0-5 0,1-7 1,0-5-1,-1-3 0,1-2 0,1-2 0,3-3 0,3-3 1,0-1-1,1-1 0,0 2 0,-1 3 0,-3 5-339,-3 5 1,-3 3 0,2 4-1,-5 4 1,-2 7 0,-3 6-1,-1 6 1,-3 6 0,0 5-327,-1 3 1,-3 10 0,3 0 0</inkml:trace>
  <inkml:trace contextRef="#ctx0" brushRef="#br0" timeOffset="16">1910 6015 25688,'0'13'-4916,"0"-1"1,0-4 4901,0 0 0,0-3 0,2 2 0,1-1 0,1 1 0,0 2 0,0-1 0,1 0 0,2 2 0,3-1 0,0 1 0,-1-2 0,0 2 0,-1 1 0,0 3 0,0 1-109,2 1 0,1 6 0,0 1 1,-1 3-1,-2 3 0,2 0 1,-1 0-1,1 1 0,-2 2 1,1 1-1,-1 0 0,-1-2 1,0 1-1,-1-2 0,3 2 1,-1-2 107,0 1 0,-5-2 0,1-5 0,-2 1 0,-2 1 0,0 1 0,0-1 0,0-3 1,0 1-1,0-1 0,0 1 0,-2-4 0,-1-2 0,-1-1 0,2-1 0,-1 1-68,-1 1 1,2-5 0,-2 4 0,3-3 0,2-2 0,2 1 0,1-1 0,-1 0-720,-2 1 0,-1-1 868,0 1 1,-5-7-1,-2 0 1</inkml:trace>
  <inkml:trace contextRef="#ctx0" brushRef="#br0" timeOffset="17">1873 5966 29062,'-12'4'-789,"-1"0"1,2-3 0,3-4-1,5-5 1,6-3 0,5-1 869,3-1 1,2 6 0,-1 2-1,1 1 1,-1-2 0,2 1-1,1-2 1,4 1 0,3-1 0,5 1-1,0-4 1,3-1 0,5-1-1,5-1 1,4 1 0,1-1-29,1 1 1,1-5 0,5 1 0,1 1 0,-4 0-1,-3-1 1,-2 0 0,0 1 0,0 1 0,-3 1-1,-3 1 1,-4 0 0,-1-1 0,0 1 0,0-1-1,-1 1-24,-3 0 1,3 1-1,-1 1 1,4 2-1,-1-2 1,2-1-1,-1-1 1,0-1-1,0 1 1,-1-1-1,-2 2 1,-2 2-1,-2 0 1,-3 1-1,-3 0 1,-3 1 2,-1 2 1,3-1 0,-5 3 0,-1-1-1,-1 1 1,-1 1 0,-1-1 0,0-1 0,1 1-1,-1 3-173,1 4 1,-5-1-1,0 4 1,2 0-1,1-2 1,1 2-1,1 0 1,-1 3-1,0 1 1,1 2-1,-1 3 1,-1 0-1,-1-1 4,-2-1 1,-1 0 0,3 2 0,-3 5 0,-1 2 0,1 2 0,3 0 0,0 1 0,-1 3 0,0 4 0,0 2 0,1-1 0,0 1 0,-2 2 0,1 4 0,1 2 34,-2 0 1,2-1 0,-6-2 0,-1 3 0,0 1 0,-1 2 0,3-2 0,-1-3 0,0-2 0,0-2 0,0-1 0,0-3-1,2-4 1,-1-3 0,2-1 0,-1-2-48,-1-2 1,3 1-1,-2-6 1,-1-1 0,2-1-1,-1-1 1,-1-1 0,0-1-1,-1-1 222,0-2 0,-1-5 0,-8 1 0,-3-3 0,-3-1 1,0-1-1,1-2 0,2-1-345,-1 1 0,-3 2 0,0 1 0,0 0 0,-1 1 0,1 2 0,-1 1 0,1 0 0,0 2 0,-1 1 0,-1 1 20,-2 0 1,2 6 0,-4 5 0</inkml:trace>
  <inkml:trace contextRef="#ctx0" brushRef="#br0" timeOffset="18">2221 9289 28461,'-7'6'-903,"1"-6"1,6 0-1,0-7 1,2-4 864,2-1 1,-3 3-1,5 2 1,-2 1 0,1-1-1,2-3 1,3-1 0,1 0-1,0 1 1,-2 3 0,0 2-1,-1 1-10,-1-2 0,4 5 1,-3-3-1,3 2 1,2 2-1,-1 0 1,-1 2-1,-1 0 1,-3 4-1,-1 1 0,0 4 1,1 3-1,-2 2-85,1-1 1,-2 3 0,-4 0 0,0 1 0,0 4 0,0 0 0,0 2 0,-1 0 0,-2-1 0,-3 1 0,0 0 0,-4 0 0,0-2 0,1-1 0,2-2 0,0-3 34,0-1 1,4-7-1,-2-2 1,2-1-1,3-5 1,5-4 0,5-5-1,2-3 1,1-1 194,-1-1 1,2 1 0,1-1 0,3 1 0,0-2-1,0-1 1,-2-1 0,2 0 0,2 3 0,-1 0-1,-2 1 1,-2-1 0,0 1 0,1 0 0,0 1 109,-3 2 0,5-2 1,2 4-1</inkml:trace>
  <inkml:trace contextRef="#ctx0" brushRef="#br0" timeOffset="19">2704 9066 24715,'13'-8'-204,"-1"0"1,-1-2 0,-1-1 0,-3-1 0,0-1 0,-2 1 0,1-1 0,-2 1 0,1-1 0,2 1 0,1 0 0,1-1 0,0 2 0,2 2 0,2 2 0,-1 1 0,1 2-573,-1-1 1,-1 5 387,-3 0 0,3 5 0,-4 7 0</inkml:trace>
  <inkml:trace contextRef="#ctx0" brushRef="#br0" timeOffset="20">2816 8930 19527,'-5'8'-485,"-4"0"0,-2 0 0,0 1 0,2-1 0,2 2 0,0 1 0,1 1 343,1 1 1,1-1 0,4 0 0,0 1 0,0-1 0,0 1 0,0-1 0,1 0 0,2 1 0,2-2 0,2-3 272,3-4 1,1-2-1,1-2 1,1 0-1,-1 0 1,0 0-1,1 0 1,-1 0-1,1 0 1,-1 0-1,0 0 1,1 1-199,-1 3 0,-5 3 0,-3 5 0,-2 1 1,-2 1-1,-2 1 0,-2 1 0,-4-1 0,-3 1 1,-2-1-1,1 1 0,0 1 0,-1-1 0,1 1 1,-1-2-85,1-1 0,0-2 0,1 1 0,2-1-16,5 0 1,8-5-1,3-1 1</inkml:trace>
  <inkml:trace contextRef="#ctx0" brushRef="#br0" timeOffset="21">3139 8917 19544,'8'-11'-435,"-1"2"0,-2 0 0,-2 0 0,-2-2 0,-2 0 0,-2 4 0,-2 5 0,-1 8 0,-1 4 0,0 3 0,-1 2 0,1 2 270,3 0 1,-1 3 0,0-2 0,3 0 0,0 1 0,2-1 0,0 0 0,2-3-1,0-1 1,4-1 0,1-1 0,3-1 0,2-3 0,3-4 0,3-2 0,1-2 362,3 0 1,2-7-1,-1-4 1,-1-6-1,-1-2 1,0-3-1,-2-1 1,-3-2-1,-2 0 1,-3 0 0,-1 0-1,-3 0 1,-2 2-1,-2 1 1,-3 3-1,-4-1-179,-4 1 1,-5 5 0,-2 1 0,-3 4 0,-1 4 0,-3 2 0,-3 2 0,-3 2 0,0 3 0,-1 4 0,0 5-1,0 3 1,0 5 0,0 4 98,0 4 0,0 2 0,4 7 1</inkml:trace>
  <inkml:trace contextRef="#ctx0" brushRef="#br0" timeOffset="22">2518 9649 19544,'-18'18'-269,"0"0"0,-4 4 0,3-3 1,1-2-1,4-5 0,3-4 0,4-1 1,1-1-1,0 1 421,1 0 0,6-5 0,7 1 0,5-4 0,3-5 0,5-1 0,4-4 0,5-2 0,7-5 0,7-2 0,6-2 0,4-1 0,4-3 0,5-3 0,-29 12 0,1 1 1,2-2-1,0 0-44,1-1 1,0 1 0,2-3 0,0 0 0,-1 1 0,-1-1 0,0 1 0,-1 0 0,-2 1 0,-1 1 0,-3 0 0,0 1 0,21-13 0,-8 2 0,-7 6 0,-4 3 0,-5 4 0,-6 3-387,-5 3 1,-11 5-1,-6 8 1,-5 5-1,-3 2 1,-1 1-1,1 0 1,0 1-1,1-1 163,1 1 1,-3 4 0,2 3 0</inkml:trace>
  <inkml:trace contextRef="#ctx0" brushRef="#br0" timeOffset="23">2655 10170 22876,'8'0'212,"-1"-1"1,-2-4 0,-2-3 0,0-2 0,1 4-503,4 6 1,-2 5-1,-2 8 1,-3 0-1,-1 2 1,2 3-1,1 2 1,1 2-1,-2 1 1,1 1-1,0-2 1,1-2-1,-1 2 1,-2 0-1,-1 0 1,0-2-324,0-2 1,0-2 0,0-3 0,0-1 0,0 0 351,0 1 1,0-1-1,0 1 1</inkml:trace>
  <inkml:trace contextRef="#ctx0" brushRef="#br0" timeOffset="24">2556 10356 19634,'-13'-6'-207,"2"4"0,1-5 1,4 0-1,-1 0 1,1-3-1,1-1 0,2-1 1,1 0-1,2-1 1,2-1-1,2-1 0,4-1 1,5-1-1,2 1 1,3-2-1,1 0 350,3 0 0,0-3 0,0 5 1,-1 0-1,0 1 0,-1 0 1,0 0-1,-3 3 0,-1 3 1,-3 4-1,0 2 0,-1 2 0,-1 2-585,-2 3 1,-4 3-1,-5 5 1</inkml:trace>
  <inkml:trace contextRef="#ctx0" brushRef="#br0" timeOffset="25">3002 10158 20420,'0'8'-67,"-1"-1"1,-3-2 0,-5-2 0,-2-2 34,-1-1 1,-1 2-1,2 2 1,2 4-1,1 3 1,-1 2-1,1 0 1,1 2-1,2 2 1,0 0-1,1-1 1,0 1-1,1-2 1,2-1-1,1-1 1,1 1 28,4-1 1,-3 2 0,7-8 0,0-1 0,2-1 0,2-4 0,-1-1 0,0 0-1,1-1 1,-1-4 0,1-3 0,-1-3 0,-1-1 0,-1-1 0,-3 1 53,-2 0 0,3-1 0,-2 1 0,-1-1 0,1 1 0,-3 0 0,-2-1 1,-1 1-1,0-1-295,0 1 0,0 11 0,0 5 0,0 5 0,0 4 0,2-1 0,0 1 0,4-1 0,1 0 0,2-1 0,2-2 0,2-5 0,-1-3 1,1-1 375,-1 0 0,2 0 1,1-1-1,1-5 1,0-5-1,-3-4 1,-2-1-1,-1-1 1,-3-1-1,0 0 1,-2-1-1,1 1 0,-3-1 1,-2 1-1,-1 0 1,0 3-195,0 1 1,-1 2-1,-3 0 1,-5 4 0,0 5-1,-1 6 1,3 5 0,2 4-1,2 0 1,0 0 0,0 1-219,-1-1 1,0 1-1,4-1 1,0 0-1,1 1 1,4-1-1,3-1 1,3-4-1,1-7 613,1-7 0,-6-4 1,-2-1-1,-1-1 1,2 1-1,-1 0 1,1-1-1,-4 1 1,1 1-724,1 2 0,2 5 1,4 8-1,-2 5 1,0 2-1,0 1 0,1-1 1,0-1-1,2-3 237,2-2 0,-1 5 0,0-3 0</inkml:trace>
  <inkml:trace contextRef="#ctx0" brushRef="#br0" timeOffset="26">3498 10145 15716,'9'-5'0,"-3"-4"0,1-2 0,-1-1 0,-1 0 0,-2-1 0,-1 1 0,-2-1 0,-2 1 0,-1-1 0,-2 2 0,-1 2 345,1 1 1,-5 5 0,2-1 0,-3 2 0,-1 2 0,0 2 0,3 2 0,2 4-1,0 3 1,2 1 0,-1 1 0,3-1 0,2 1 0,1-1-786,0 1 1,0-1 0,0 0-1,1-1 1,2-1 0,3-3-1,-1 0 1,2-2 0,0 1-1,2-3 1,3-2 0,0-1 579,0 0 0,-3 0 0,-3-1 0,1-2 0,0-1 0,3 2 0,0 5 0,-1 5 0,-1 5 0,1 3 0,-1 4-237,0-1 0,-4 6 0,3-3 0,0 2 0,-1 0 0,-1-2 0,-2-3 0,-2-1 0,-1-1 1,0-1-1,-1-2 0,-3-4 0,-4-5 0,-3-1 0,-2 0 94,1-1 0,-1-1 0,0-2 0,-3 0 0,0 0 0,1 0 0,1-2 1,2-1-1,0-2 0,3-2 0,2-3 0,1-1 0,4-1 0,2 0 0,2-2 1,5-3 42,4-3 0,0 0 0,9 0 1,-1-2-1,0-2 0,3-1 1,2 1-1,1-1 0,-1 0 1,1 0-1,0 0 0,-2 1 1,-1 0-1,-2 2 0,-4 3 1,-3 1 88,-4 3 0,-6 1 0,1 1 0,-4 2 0,-4 2 0,-4 2 0,-3 1 0,-2 5 0,1 2 1,1 5-1,1 1 0,3 2-359,2 2 0,-3 2 0,4-1 1,1 1-1,1-1 0,2 0 0,0 1 1,2-2-1,1-1 0,2-2 0,2 0 1,3-1-1,1-1 0,1-2 1,0 0-1,1-1 315,-1-2 1,1-7 0,0-2 0,3-4 0,0-3-1,1-3 1,-2-2 0,-1-2 0,-3-2 0,-2-4-1,0-1 1,-3 0 0,0 0 0,-3 0 0,-2 2-1,-2 0 40,-3 3 0,-3-5 1,-4 1-1,1 5 1,3 5-1,0 4 1,2 2-1,-1 2 1,3 6-1,2 8 1,1 7-1,1 4 0,4 3-499,3 1 1,4 2 0,3 4-1,3 0 1,0-1 0,2 1-1,-3 0 1,3 1 0,-2 0 0,1 1-1,-1-5 1,1-3 364,1-4 0,-5-1 0,3-2 1</inkml:trace>
  <inkml:trace contextRef="#ctx0" brushRef="#br0" timeOffset="27">3784 9798 20121,'0'-13'-85,"0"1"1,0 0 0,1-1 0,3 1 0,4-1 0,5 1-1,5 0 1,5-1 0,8 1 0,3-1 369,5 1 1,12-6-1,0-1 1</inkml:trace>
  <inkml:trace contextRef="#ctx0" brushRef="#br0" timeOffset="28">3126 14201 22434,'-5'-13'106,"3"1"0,-2-1 0,3 1 0,2 0 1,5-2-1,5-1 0,5-2 0,4 2 0,2 0 1,1 0-1,2-2 0,0 2 0,-1 1 0,1 2 1,0 1-1,-2 3 0,0 3 0,-4 4 0,-1 1 1,-3 0-1117,-1 0 1,-3 6 0,-3 2 168,-4 3 1,3 7-1,0 1 1</inkml:trace>
  <inkml:trace contextRef="#ctx0" brushRef="#br0" timeOffset="29">3213 14337 22434,'-11'25'-206,"3"-11"0,-9-6 1,3-5-1,3-5 1,2-2-1,2-4 0,1-3 1,4-1-1,2-1 1,2 1-1,4-1 0,1 1 1,4-2-1,4-1 414,6-2 1,2 0 0,2 1 0,1 0 0,2-1 0,2 1 0,0-1 0,2 1 112,0-2 1,1-2 0,4-4-1</inkml:trace>
  <inkml:trace contextRef="#ctx0" brushRef="#br0" timeOffset="30">3411 13940 21566,'-20'-1'-273,"1"-2"0,1-2 0,2-2 0,3-3 0,2-2 0,2-4 0,5-1 0,3-3 0,2 0 0,5-1 0,6 0 0,9 1 0,6 0 0,8 2 472,5 0 1,4 6 0,6-2-1,-2 6 1,-1 3 0,-2 3 0,-1 6-1,-4 9 1,-7 6 0,-7 4-1,-5 4 1,-6 2 0,-5 4 0,-7 2-1,-7 3 1,-9-1-428,-6 0 0,-11 6 0,-6 1 0,-6 1 0,-2 1 0,-3 1 0,-1 1 1,1 0-1,6-2 333,8-5 0,11-2 0,4-2 0</inkml:trace>
  <inkml:trace contextRef="#ctx0" brushRef="#br0" timeOffset="31">15432 3460 25340,'7'-1'1474,"-1"-2"-2184,-1-1 1,-3-6-1,2 2 1,-3-3-1,-2 0 1,-2 1-1,-3 3 1,0 2-1,-4 2 1,0 3-1,1 3 1,0 2 619,0 2 0,-2 2 1,-2 4-1,1 3 1,-1 1-1,2 1 1,2 2-1,1-2 1,-1 1-1,2-1 1,3 0-1,3-2 1,1 1-1,1-1 1,2 0-1,2-3 230,2 0 1,3-2 0,5-2 0,2-2 0,-2-1-1,-1-3 1,-2-2 0,0-2 0,1-4 0,-1-3 0,-1-3-1,-1-1 1,-3-1 0,-2 1 0,0-1 0,-1 0-308,0-4 0,0 3 0,-4-2 1,0 2-1,0 2 0,0-1 1,0 1-46,0-1 1,1 12 0,2 5 0,1 7-1,-1 4 1,-2 2 0,-1-2 0,0-1 0,2 0-1,0 1 1,4 1 0,-1 0 0,2-3-1,0-2 1,2-1 336,-3-2 1,5-5 0,-2 1 0,2-3 0,1-2 0,1-3 0,-1-4 0,-1-3-1,-1-2 1,-3 1 0,-1-2 0,0-1 0,1-3 0,-2 0 0,1 0-150,-3 3 0,-2-3 0,0 2 0,2 0 0,1 3 0,-1 0 0,-2 1 0,1 1 0,1 1 0,2 3 0,1 3 0,0 6 0,0 4-245,-1 5 0,4 2 0,-4-1 0,2 1 0,1-1 0,1 0 0,-1 1 0,0-1 1,0-1-1,-1-1 0,0-2 0,0 0 0,1 1 0,1-1 491,-1 2 0,-5-6 0,1-4 0,-3-7 0,-1-4 0,0-2 1,0 1-1,0 0 0,2 1 0,0 1 0,3 2-104,-3-2 1,4-1 0,-1-1 0,2 1 0,3 1 0,1 3 0,1 0 0,1 2 0,-1-1 0,0 3 0,1 2 0,-1 1 0,1 1 0,-2 4 0,-2 3-606,0 3 1,-2 1 0,1 1 0,-4-1 0,-3 0 0,1 1 0,0-1 0,3 1 0,-3-1 0,0 0 292,-2 1 1,5-1 0,2 1 0</inkml:trace>
  <inkml:trace contextRef="#ctx0" brushRef="#br0" timeOffset="32">16139 3435 25149,'0'-8'-495,"0"0"0,0-2 0,0-1 0,0-1 0,0-1 0,0 1 0,2 2 0,1 6 0,1 10 205,-2 8 1,0 1 0,-2 4 0,1 0 0,2 1 0,2 0 0,2 0 0,2-4 0,-1-1 0,0-1 0,2 0-1,1-3 1,1-2 0,1-2 0,-1-3 0,0-2 424,1-2 0,-1 0 0,1-2 1,-2-2-1,-2-4 0,-2-4 1,0-3-1,-1-3 0,-1 0 1,-2-2-1,-2 2 0,-1-1 0,-1 1 1,-3-1-1,-5 1 0,-2 0-190,-1 3 1,0 1 0,-1 2 0,1 1 0,-1 1 0,1 3 0,0 2 0,-1 2 0,1 2 0,-1 2 0,1 5-1,1 5 171,3 4 0,-3 1 0,4-3 0</inkml:trace>
  <inkml:trace contextRef="#ctx0" brushRef="#br0" timeOffset="33">16462 3200 26775,'8'-14'-532,"-1"-1"0,-1-3 0,-4 0 1,1-1-1,0 1 0,1-1 1,-1 1-1,-2 0 0,-1 5 1,0 9-1,0 12 275,0 10 0,0 6 0,0 2 0,0 2 0,0 2 0,0 0 0,0 2 0,0-2 0,0 0 0,0-2 1,2-2-1,0-2 0,2-2 0,-1-3 0,-1-1 0,-2-3 323,0-1 1,0-6 0,-2-1 0,-1-3 0,-2-5 0,-2-6 0,-3-4 0,-1-2 0,0 1-1,2 0 1,0-1 0,0 1-99,-2-1 0,2 1 0,3 0 0,0-2 0,3-1 0,2-2 1,1 2-1,0 1 0,1 0 0,3-1 0,5-1 0,2 1 1,1-1-1,2 1 0,1-1 0,2 1 232,-2 1 0,3 1 0,-2 1 0,1 0 0,-1 1 0,1 2 0,-2 4 0,-1 1 0,-2 0 0,1 2 0,-2 5 0,-2 7 0,0 5 0,-1 4 1,-1 2-1,-2-1-425,1 2 1,-5 2 0,5 1-1,-2-1 1,0 0 0,-1-2 0,-2-3-1,-1 0 1,0-1 0,0 0-1,-1-3 1,-2-1 0,-1-1 0,0-2 331,-2-3 1,3-3-1,-4-6 1,2-3-1,2-4 1,2-3-1,2-2 1,3 1 0,5 1-116,2 3 1,1 2-1,2 6 1,1 0 0,2 0-1,-2 0 1,0 0 0,0 0-1,3 0 1,0 0 0,1 0-1,0 0 1,2 0 0,0 0-1,-2 0 213,-1 0 1,3-4 0,-5-2 0,-1-1 0,-1-1 0,-3 0 0,-1 0 0,-3-2 0,-2-1 0,-3-1 0,-5 1 0,-5 2 0,-3 5-256,-2 3 0,1 1 1,-2 1-1,-1 3 1,-2 5-1,2 2 0,1 1 1,2 0-1,1 1 1,1-1-1,3 1 0,2-1 1,2 0-1,2 1 1,1-1-1,1 1 178,3-1 0,3-5 1,7-3-1,1-3 1,3-1-1,1-1 1,2-3-1,0-4 1,-1-3-1,1-3 0,0-1 1,-2-3-1,-1 0 1,-3 0-1,-3 1 1,-2 1-79,-2-1 1,-5 1 0,1 3 0,-4 2-1,-4 3 1,-4 5 0,-3 5 0,-2 3 0,2 4-1,2 3 1,0 3 0,0 0 0,-1-1-353,2-2 1,1 5 0,4-1-1,-1 0 1,1-3 0,2 0-1,2-2 1,3-3 0,5-5 0,2-4-1,1-5 1,1-1 566,-1-3 0,5 1 0,-1-1 0,-1 2 0,-1-2 1,-2 1-1,1-1 0,-1 3 0,1 2 0,-1 2 1,0 3-1,-1 4 0,-1 4-278,-2 3 0,1 2 0,3-1 0</inkml:trace>
  <inkml:trace contextRef="#ctx0" brushRef="#br0" timeOffset="34">17603 3237 27051,'2'-17'-661,"0"0"1,2-1 0,-1 0 0,-1 1 0,-2 1 0,0-1 0,0 2 0,0 1 0,0 2 0,0-1 0,0 1 835,0 0 1,0 3-1,1 2 1,3 2-1,4 2 1,2 0 0,1 1-1,1-2 1,5 1-1,1 1 1,-2 2-1,0 0 1,-1 2 0,1 1-393,0 1 1,-3 5 0,0-2-1,-2 3 1,-3 1 0,-2 3-1,-2-1 1,0 3 0,-1-1-1,-3 3 1,-5 0 0,-3 1-1,-3-1 1,0 1 0,1-1 0,2 0 112,-1-3 0,-3-1 1,0-2-1,0 1 0,1-1 1,4-2-1,7-5 0,8-6 1,9-5-1,6-3 1,6-4 281,3-3 1,2 2 0,7-3 0,4 4 0,0 0 115,1 1 1,-6-6-1,2-1 1</inkml:trace>
  <inkml:trace contextRef="#ctx0" brushRef="#br0" timeOffset="35">18199 3014 27499,'-11'-13'-560,"2"1"0,5 0 0,3-1 0,1 1 0,0-1 0,0 1 0,1 0 1,3-1-1,5 1 0,2 1 0,1 1 0,0 3 674,1 2 1,1-4 0,1 4-1,1-1 1,0 1 0,-3 2-1,0 2 1,-1 1 0,-1 1-449,-3 3 0,-2 3 0,-6 6 0</inkml:trace>
  <inkml:trace contextRef="#ctx0" brushRef="#br0" timeOffset="36">18137 2952 27871,'-2'7'-836,"0"-2"0,-4-1 0,0 2 0,0 1 0,0 2 0,1 2 0,2 2 0,1-1 590,2 1 1,0-1-1,0 0 1,0 1-1,2-2 1,2-3-1,4-4 1,3-2-1,3-2 1,1 0 233,2 0 1,-1 0 0,-3 0 0,-1 0 0,0 0-1,1 1 1,-2 3 0,-1 4 0,-4 5 0,0 2-1,-3 1 1,-2 1 0,-2 0 0,-3 0 0,-5 1-84,-2 0 0,-7 3 1,-1-5-1,-2 0 1,2-3-1,1 0 1,2-1-1,-1-1 1,1-2-1,0-4 496,3 1 1,6-11-1,1 4 1</inkml:trace>
  <inkml:trace contextRef="#ctx0" brushRef="#br0" timeOffset="37">18447 2989 27898,'0'-12'-820,"1"-1"1,2 1 0,1-1 0,-1 4 0,-2 6 0,-1 10 0,0 8 0,0 4 0,-1 3 0,-2 2 0,-1 1 714,1-1 1,2-3-1,1 0 1,0-1 0,0 0-1,1-4 1,3-2-1,5-2 1,3-1 0,3-2-1,4-5 1,3-3 0,6-2-1,1-3 1,3-6-1,-1-4 310,4-2 0,-5-6 0,-1 0 0,-4-5 1,-4-1-1,-5 0 0,-3 2 0,-4 1 0,-2 0 1,-1 0-1,-5 2 0,-4 1 0,-5 3 1,-3 2-1,-3 5 0,-2 2-97,-5 0 0,-2 5 1,-2 2-1,-1 7 1,-3 9-1,-5 6 22,-1 4 0,-3 13 0,1 3 0</inkml:trace>
  <inkml:trace contextRef="#ctx0" brushRef="#br0" timeOffset="38">18174 5172 24948,'8'0'-932,"-1"-2"1,-3 0-1,-4-4 1,-4 1-1,-3-2 1,-3 1 0,1-1 798,1 0 1,2-1 0,6-4 0,0-1 0,0 1 0,1 1 0,4 1 0,3 3 0,3 1 0,1-1 0,1-2 105,-1 2 0,0 2 0,1 4 0,-1-2 1,1-1-1,-1 1 0,1 3 0,-1 4 0,-1 4 1,-1 3-1,-2 3 0,0 1 0,-1 3 0,-3 1 1,-2 4-1,-2 0-9,0 2 0,0 0 0,0-1 0,-2 0 0,-2-2 0,-4-1 0,-3 1 0,-2 1 0,2 0 0,2-2 0,2-4 0,0-5 0,1-2 184,1-2 1,3-5 0,9-1-1,7-4 1,4-8 0,4-4 0,2-4-1,2-1 1,1-3 0,4-1 0,0-1-1,2 2 1,-1 3 67,-3 1 1,3-4 0,-1 3 0</inkml:trace>
  <inkml:trace contextRef="#ctx0" brushRef="#br0" timeOffset="39">18633 5060 24817,'0'-14'-49,"0"-1"0,1-1 0,2 1 0,1 1 0,0 1 0,2 1 0,2-2 0,3-1 0,1-2 0,2 2 0,3 0 0,2 0 0,2-2 0,-1 2 0,1 2 0,-2 1 278,-2 4 0,-3 1 0,-2 5 0,1-3-24,-1 3 1,0 0-1,1 2 1</inkml:trace>
  <inkml:trace contextRef="#ctx0" brushRef="#br0" timeOffset="40">18707 4973 28752,'-8'13'-510,"0"-1"1,-2-1 0,0-1 0,1-2 0,1 2 0,-2 1 0,0 1 0,2 1 0,4-1 0,5-1 468,7-3 1,2-2-1,9-8 1,1 0 0,-1-4-1,3-1 1,3-2-1,1-1 1,0 0 0,-2 3-1,-2 1 1,-2 0 0,0-1-1,-2 2 1,-3-1-32,-1 3 1,-3 3 0,-4 4 0,-7 6 0,-9 4-1,-6 4 1,-7 2 0,-6 5 0,-3 4 0,-2 2-1,1 0 1,0 0 0,2-1 0,0-3 0,3 0-94,5-3 1,2 0-1,6-3 1,4-5 0,3-2-1,5-2 1,2-1 0,5-2 163,8-5 1,4-8-1,8-3 1</inkml:trace>
  <inkml:trace contextRef="#ctx0" brushRef="#br0" timeOffset="41">19129 5048 23619,'0'-13'-199,"-5"1"0,-4 0 1,-2-1-1,-1 1 1,-1 1-1,1 2 1,0 5-1,-1 4 1,2 4-1,2 3 1,2 2-1,1-1 0,3 2 1,2 1-1,1 1-39,0 0 0,0 2 0,1 1 0,2 3 0,3 0 0,1 0 0,2-1 0,4-1 1,2 1-1,1-2 0,1-1 0,1-3 0,2-2 0,5-2 0,3-1 0,2-4 359,2 0 1,-3-9-1,4-4 1,1-6-1,2-3 1,1-5 0,-1-4-1,-3-1 1,-4-2-1,-3 0 1,-2-1-1,-5 1 1,-6 4 0,-8 1-1,-5 3 1,-4-1-62,-4 0 1,-5 1-1,-3 4 1,-6 3 0,-4 5-1,-5 2 1,1 3-1,-2 2 1,0 3 0,-1 5-1,0 7 1,2 5 0,0 6-1,4 3-55,1 5 0,1 9 0,0 6 1</inkml:trace>
  <inkml:trace contextRef="#ctx0" brushRef="#br0" timeOffset="42">17368 3795 26266,'-13'0'-3217,"1"0"3215,-1 0 0,12 0 1,2 0-1</inkml:trace>
  <inkml:trace contextRef="#ctx0" brushRef="#br0" timeOffset="43">17839 3733 26276,'1'7'-75,"3"-4"1,5-5 0,2-2 0,3 0 0,2 0 0,5-2 0,2 0 0,3-4 0,3-1-1,4-2 1,5 1 0,3-2 129,4-2 1,9 1 0,4-6 0,3 0 0,2 1 0,2-1 0,1 0 0,-1 1 0,-2 0 0,-3 2 0,-7 3 0,-7 1 0,-8 3-1,-6 2 1,-7 2 0,-7 1 13,-4 4 0,-9-4 0,-5 2 0,-7 1 0,-4 2 1,-1 2-1,-2 2 0,-1 2 0,-2 2 0,2 2 1,1-1-1,3 0-1118,3 2 1,3 1-1,5 1 247,0 1 1,11 5-1,2 1 1</inkml:trace>
  <inkml:trace contextRef="#ctx0" brushRef="#br0" timeOffset="44">18385 5978 26766,'-2'-8'-2156,"0"-1"0,-3 0 0,1-2 1,0-2 2336,0 1 0,1 5 0,7 3 0,5 1 0,3 0 0,3-1 0,3 0 0,3 0 0,5-2 0,6 0 0,4-4 0,1-1 0,1-1 0,2-1 0,3 1 0,0-1-104,0 1 1,2-1-1,-4 2 1,1 2 0,1 1-1,1-2 1,1-1 0,1-2-1,0 1 1,1 0 0,0-2-1,-3-1 1,-2 0 0,-7 2-1,-4 4 1,-6-1-49,-5-1 1,-2 3-1,-5 1 1,-2 3-384,-3 5 1,-3 10 0,-5 8 0</inkml:trace>
  <inkml:trace contextRef="#ctx0" brushRef="#br0" timeOffset="45">2345 4949 21223,'-9'0'-1259,"1"-2"870,-2-2 0,5 1 0,-1-4 0,2 0 0,-1 1 0,-1-4 1,2 2-1,5 2 0,6 9 0,4 5 0,2 7 0,-1 3 283,1 4 1,5 2 0,2 1 0,4-1 0,0 1 0,1-1-1,0-2 1,0-3 0,1-1 0,2-3 0,-1-1 0,-2-3-1,-4-2 1,-3-2-226,-3-1 159,-7 3 1,-2-7-1,-6 3 1</inkml:trace>
  <inkml:trace contextRef="#ctx0" brushRef="#br0" timeOffset="46">2394 5296 15773,'7'12'-475,"-1"-1"0,-2-1 1,1-2-1,1 2 0,1 1 1,0 1-1,2-1 420,2-2 1,7-4-1,1-5 1</inkml:trace>
  <inkml:trace contextRef="#ctx0" brushRef="#br0" timeOffset="47">2605 4787 18508,'0'-5'-360,"2"5"1,0 8 0,4 9 0,1 7 0,1 8 0,0 5 0,2 6 0,2 5 0,3 6 0,1 1 138,-3 0 1,-2-2-1,-1-8 1,-3-5-1,-2-7 73,-2-8 1,4-6 0,0-6-1</inkml:trace>
  <inkml:trace contextRef="#ctx0" brushRef="#br0" timeOffset="48">2618 5321 16409,'-14'0'-399,"0"-2"1,0-1-1,5-2 1,0-2 0,4-3-1,-1-2 1,5-3 561,4-2 0,4-5 0,5 3 0</inkml:trace>
  <inkml:trace contextRef="#ctx0" brushRef="#br0" timeOffset="49">2878 4874 14798,'0'19'0,"0"-2"0,0-2 1,0 0-1,0 3 1,-1 1-1,-3 4 1,-3 0-1,-2 2 1,1 0-1,-2 1 1,-1 3-1,-1 2 1,0 2-1,-1-1 1,1 0-1,1-2-52,3 0 1,-2-2 0,6-6 0,1-3 0,2-1 0,-1-3 88,-2-1 1,3-12 0,-5-4-1</inkml:trace>
  <inkml:trace contextRef="#ctx0" brushRef="#br0" timeOffset="50">2407 12663 21854,'-2'7'-2418,"0"-2"1,-3 1 2714,3 2 1,0-4 0,4-3 0,2-5 0,4-3 0,3-1 0,1 0 0,-1 0 0,1-1 0,-1 1 0,2 0 0,1-2 0,0 1 0,0-1-268,2 2 1,-1-1-1,5-3 1,-1 0-1,-1-1 1,1 1-1,-1-1 1,1 1-1,-1 0 1,0-1 0,-3 1 36,-1-1 1,-1 1 0,-1 0 0</inkml:trace>
  <inkml:trace contextRef="#ctx0" brushRef="#br0" timeOffset="51">2680 12378 22515,'8'0'-22,"0"0"1,0-2 0,-1-2 0,-3-4 0,-2-3 0,-1 0 0,2 1 239,1 2 1,0 4-1,-2-3 1,2 1-1,4 4 1,3 0-1,1 2 1,1 0 0,-1 0-1,2 0 1,1 2-1,2 2 1,-2 3-1,-1 2 1,-2 2-580,0 3 1,-1 1-1,-2-2 1,-5 0-1,-3 2 1,-1 3-1,-1 2 1,-3 2-1,-5 1 1,-2 2-1,-2 1 381,-4 3 0,-2-3 0,-6 5 1</inkml:trace>
  <inkml:trace contextRef="#ctx0" brushRef="#br0" timeOffset="52">29091 8446 25912,'-9'-6'-450,"2"-2"0,2-3 1,2-1-1,2-1 0,-1 1 1,0 0-1,-2-1 0,1 1 1,3 1-1,4 4 1,3 7-1,0 7 0,-2 4 1,-1 3-1,0 2 0,-1 5 1,-1 2 204,-2 2 1,0 4 0,0 1-1,0 2 1,0 1 0,0 0-1,0-1 1,0-1 0,0 0-1,0-1 1,1-2 0,2-2-1,1-1 1,-1-2 0,-1-2-1,3-5 107,3-2 1,3-2-1,1 1 1</inkml:trace>
  <inkml:trace contextRef="#ctx0" brushRef="#br0" timeOffset="53">29066 8458 25553,'-11'-19'-340,"2"3"1,5 0-1,3 1 1,1-1 0,0 1-1,1 1 1,3 0-1,5-1 1,2-2 0,1 2-1,1 1 1,0 2-1,3 0 1,0-1 0,-1 1-1,-1 1 498,-2 2 1,1 0-1,-1 5 1,1 1 0,-1 2-1,0 1 1,1 0 0,-1 1-1,1 3 1,-2 4 0,-2 3-1,-2 2 1,0-1-1,0 1 1,1 0-453,-1 4 1,3-3 0,-6 2 0,-1-2 0,-2 0 0,-1 1 0,0 1 0,0 0 0,-1-3 0,-2 0 0,-3-1 0,0 1 0,-4-1-1,-1 0 1,-3 1 0,-1-1 426,-2 1 0,1-1 0,3 0 0</inkml:trace>
  <inkml:trace contextRef="#ctx0" brushRef="#br0" timeOffset="54">29339 8520 24948,'12'0'0,"1"0"0,-1 0 0,0-1 0,1-3 0,-1-4 0,1-2 0,-1 0 0,0 3-324,1 2 0,-5 1 1,0 4-1,1 1 1,-1 3-1,-1 5 1,-2 3-1,-2 3 1,-2 2-1,-1-2 1,0-1-1,0-2 1,0 2-1,0 1 43,0 1 1,0 1-1,0-5 1,-1-1 0,-2-1-1,-1-4 1,1-5-1,2-7 1,1-5 0,1-4 266,3-1 0,-1-2 1,6 1-1,0-2 1,2-2-1,2 2 1,-1 0-1,0 1 1,1 0-1,-1 3 1,2 1-1,1 2 1,3 1-1,0 2 381,0 5 0,4-3 1,-3 0-1</inkml:trace>
  <inkml:trace contextRef="#ctx0" brushRef="#br0" timeOffset="55">29847 8434 24377,'-8'0'-373,"0"0"1,-2 1-1,0 3 1,2 4 0,4 3-1,3 2 1,1-1 0,0 2-1,0 1 288,0 2 0,4-1 0,3-3 0,2-1 0,7 0 1,0 1-1,3-2 0,1-3 0,2-4 0,0-2 0,1-2 1,-1-2-1,2-2 0,-4-4 0,0-3 0,-5-2 72,-1 1 1,-3-6 0,-3-1 0,-4-2 0,-3 0 0,-1 1 0,-1-1-1,-3 2 1,-4 0 0,-3 1 0,-2 0 0,1 4 0,-2 3 0,-1 4-1,-3 2 1,0 2-164,0 1 0,2 4 0,2 2 0,-1 4 0,-1 3 0,4 3 0,4 1 6,2 2 1,-3 5-1,2-3 1</inkml:trace>
  <inkml:trace contextRef="#ctx0" brushRef="#br0" timeOffset="56">30232 8384 24797,'0'-19'-61,"0"1"0,0 1 1,0 1-1,0 1 1,0 1-1,1 1 1,3 2-1,5 3 0,2 4 1,2 3-1,3 2 1,0 3-1,-1 6 1,1 3-1,-1 5-462,1 2 0,1-4 1,-5 4-1,1-1 0,-1-1 1,0 1-1,1-1 1,-1 0-1,-1-3 0,-1-1 218,-2-2 0,0 1 0,5-1 0</inkml:trace>
  <inkml:trace contextRef="#ctx0" brushRef="#br0" timeOffset="57">30542 8359 24944,'-7'-19'-174,"-3"1"0,6 6 0,0-1 0,0 1 0,-1-1 0,-2 2 0,-3 4 0,-1 7 0,-1 7 0,-2 6 0,-1 3 0,-2 5-145,2 2 0,1 2 1,2 1-1,-1 2 0,2 1 1,2 0-1,0 0 0,1 0 1,0-2-1,1-2 0,1-3 1,4-1-1,0-1 1,2 0-86,0-4 1,-5-2-1,-2-2 1</inkml:trace>
  <inkml:trace contextRef="#ctx0" brushRef="#br0" timeOffset="58">30641 8260 25512,'0'-18'-295,"0"4"0,0-2 0,0 2 0,2 3 0,0 4 0,4 6 0,-1 6 0,1 6 0,-2 6 0,0 2 0,2 3 0,-1 3 0,2 2 0,-1 1 0,-1-2-5756,-2-1 5672,4 0 0,0 5 0,5 2 0</inkml:trace>
  <inkml:trace contextRef="#ctx0" brushRef="#br0" timeOffset="59">30592 8049 26189,'0'-19'-1639,"0"1"1,0 6-1,0-1 1,1 3 0,3 6-1,4 8 1576,3 6 1,7 8 0,2 1 0</inkml:trace>
  <inkml:trace contextRef="#ctx0" brushRef="#br0" timeOffset="60">30852 8272 27671,'0'-16'103,"2"-1"1,0 1-1,4-1 1,1 2 0,2 4-1,2 7 1,0 7 0,-1 6-1,-2 6 1,1 6-1,-1 3 1,-1 0 0,0 1-736,0 0 0,-1 0 0,4-2 0,-3-1 0,0-2 0,-2-3 0,2 0 0,-1 0 0,-1-1 0,-1-2 0,1-6 0,-1-9 673,-2-10 0,0-3 0,-2-5 0,0-1 0,0 1 0,0-2 0,0 1 0,0 0 0,0 1 0,0 1 0,0 0 0,0 3 0,1 1 0,2 2 0,1 0-164,-1-1 1,0 6-1,1 5 1,4 3-1,3 4 1,1 4-1,1 3 1,-1 3 0,1 0-1,-2-1 1,-2-1-1,0-1 1,0 0-1,2 1 295,2-1 0,-1 1 0,1-2 0,-2-5 0,-3-6 1,-4-6-1,-3-5 0,-1-2 0,0-1 0,0-1-93,0-1 0,-1-2 0,-2 3 0,-1-2 1,1 2-1,2 1 0,1 2 0,1-1 1,3 1-1,5 1 0,2 1 0,1 3 0,1 2 1,0 2-1,4 2 0,2 2-926,0 3 0,5 2 0,-3 5 0,2 0 0,2 3 653,0-1 0,-1 1 1,1-1-1</inkml:trace>
  <inkml:trace contextRef="#ctx0" brushRef="#br0" timeOffset="61">31621 8161 28582,'-15'-14'-536,"1"-3"1,3-3 0,2-2 0,2 1 0,3 3 0,2 2-1,2-1 1,0 2 0,0 4 0,0 8 165,0 11 1,-1 5-1,-3 6 1,-3 0-1,-1 1 1,1 2-1,0 1 1,1 2 0,1 0-1,2-2 1,2-1-1,1-2 1,0-3-1,0-1 1,0-3 0,0 0 470,0-1 1,5-5 0,3-3-1,3-4 1,2-4 0,-1-4-1,1-3 1,-2-3 0,-2-1-1,-2-3 1,0 0 0,-1-1-1,-1-1 1,-1 0 0,0 0-44,1 4 0,-1-2 0,-3 1 0,2 2 0,1 2 0,0 1 0,2 4 0,1 5 0,1 5 0,-1 3 0,0 4 0,-1 3 0,4 3-104,1 0 0,2-1 0,-1-1 0,0-1 0,2 0 0,1-1 1,3-1-1,0-3 0,0-2 0,-1-2 0,1-3 0,1-4 1,0-4-1,-1-5 0,-1-2 0,-1-4 324,-1-5 0,-1 2 1,-2-8-1,1 0 0,-2-5 1,-1-5-1,-4-5 1,1-2-1,-1 0 0,-1 2 1,-1-1-1,1 2 1,-1 4-1,-1 7 0,-2 8-563,-1 7 1,-1 10 0,-4 4-1,-3 5 1,-4 8 0,-3 7-1,-3 8 1,-2 5 0,0 4 0,0 2-1,4 3 1,2-1 0,2 1-1,1 2 1,2 2 0,5-2-68,3-2 1,4-2-1,3-1 1,8-4-1,4 0 1,4-5-1,2-4 1,2-7-1,1-4 1,2-4-1,-1-2 1,-2-2-1,-2-1 1,-4-2 823,-3 0 1,-3 0 0,-2 0-1</inkml:trace>
  <inkml:trace contextRef="#ctx0" brushRef="#br0" timeOffset="62">29215 9451 23979,'0'-24'-108,"0"2"1,0 1 0,0-1-1,0 0 1,0 0 0,0 3 0,0 1-1,1 4 1,2 3 0,2 4-1,1 3 1,1 6 0,-2 6 0,1 7-1,-4 6 1,0 2 0,-2 3-1,0 3 1,-2 4-411,-2 3 1,2 1 0,-5 1-1,0-3 1,1 0 0,-1-3-1,2-1 1,-2 0 0,1-1-1,0-3 1,0-2 307,1-4 1,-5 2 0,3-3 0</inkml:trace>
  <inkml:trace contextRef="#ctx0" brushRef="#br0" timeOffset="63">29215 9314 23979,'12'-25'9,"0"1"1,1-1 0,-1 0 0,2 0-1,3 0 1,3 1 0,4 1 0,1 6-1,-1 6 1,1 2 0,0 4 0,-2-1-1,-2 5 1,-4 5 0,-4 7 0,-2 6-1,-1 2-275,-2 3 1,-5 1 0,1 2-1,-2 0 1,-4 0 0,-2 1 0,-4 1-1,-3 2 1,-2-2 0,0-4-1,-3-2 1,-1 1 0,-3 0 0,-2 0-1,-1-3 1,-2-1-170,0-3 0,4-5 0,1-2 1,-1 0 654,2-1 0,-5-1 1,5-6-1</inkml:trace>
  <inkml:trace contextRef="#ctx0" brushRef="#br0" timeOffset="64">29587 9500 23979,'8'0'210,"0"0"0,2 0 0,0-1 0,-1-2 0,-2 0 0,-3 3 0,-5 4-450,-6 3 1,-4 2-1,0 3 1,1 0-1,2 1 1,-2-1-1,1 1 1,-1-1 0,3 0-1,0-1 1,2-1-1,-1-2 1,4 2 228,0 1 0,4-4 0,2-4 1,4-6-1,3-5 0,1-3 1,1-2-1,-2-1 0,-2-1 1,0-1-1,-1-1 0,-1 1 1,-2-1-1,0 2 0,-1 1-113,-2 2 0,0 4 0,-2-1 0,1 1 0,3 1 0,5 3 0,2 3 0,1 1 0,0 0 0,1 1 0,-1 2 0,2 1 0,1-1 208,2-2 1,3-1-1,-2 0 1,0 0-1,0-1 1,-1-2-1,-1-4 1,1-3-1,-2-5 1,-1-3-1,-2-4 1,-1-1-1,-1-2 1,-3-1-1,0-2 1,-2-2 127,1-2 0,-2 5 0,-4-1 0,0 5 0,0 3 0,-2 2 0,-2 5 0,-4 3 1,-3 6-1,0 4 0,1 4 0,2 6 0,-2 5 0,-1 6-633,-1 2 0,4 2 0,-1 1 0,1 1 0,0 4 1,1-1-1,1 2 0,2-2 0,0 0 0,0-2 0,1-2 1,3-2-1,3-2 0,3-3 0,0-3 0,4-4 549,1-7 1,2-4 0,-1-1 0,0-1-1,1-3 1,-1-4 0,2-5 0,0-2-1,0-3 1,-3-1 0,0-2 0,0 1 0,1-1-1,-1 0 1,-1 2 0,-2 2-55,2 4 0,-4 0 0,1 1 0,0 1 1,-1 1-1,1 5 0,0 3 0,1 9 1,-1 5-1,-2 6 0,-1 0 0,2 2 1,-1-1-357,1 3 1,4 0-1,-2 0 1,1-3-1,1 1 1,-2-2-1,2-2 1,1-4-1,0-2 1,-1-2-1,-2-1 1,2-3 0,1-2 456,1-2 0,1 0 0,-1 0 0</inkml:trace>
  <inkml:trace contextRef="#ctx0" brushRef="#br0" timeOffset="65">30207 9141 24017,'-4'-17'-1411,"0"0"0,1 2 0,3 3 0,3 5 0,2 7 1374,2 7 1,7 9 0,5 4 0</inkml:trace>
  <inkml:trace contextRef="#ctx0" brushRef="#br0" timeOffset="66">30567 9227 24532,'-13'-5'114,"2"-3"0,2-3 0,0-2 0,0 1 0,-2 1 1,-3 1-1,-1 3 0,-2 2 0,1 2 0,-2 3 1,-1 4-1,-2 6 0,2 5 0,1 6 0,4 2 1,3 2-520,3 0 1,5 1 0,-1 1-1,4 1 1,4-3 0,4-3 0,5-2-1,2 1 1,3-2 0,0-2-1,1-5 1,0-3 0,2-3 0,-1 0-1,0-1 575,-2-2 1,4-1 0,-3-2 0</inkml:trace>
  <inkml:trace contextRef="#ctx0" brushRef="#br0" timeOffset="67">30678 9165 24584,'-6'6'-446,"-4"-3"0,4 3 0,1 1 0,-1 0 0,4 3 0,0 1 0,2 1 0,2 1 0,0-1 1,3 1-1,-1-1 0,0 0 416,0 1 0,4-1 0,-2 1 0,1-1 0,2 0 0,2 1 0,2-2 0,-1-2 0,1-2 0,-1-1 0,0-3 0,1-2 0,-1-1 0,1-1 0,-1-4 0,-1-3 208,-3-3 0,2-3 0,-6-1 0,0-3 0,0-1 1,0-3-1,-1-1 0,-1-1 0,-2 2 0,0 3 1,0 1-1,0 3 0,0 1 0,0 2-385,0-1 0,0 8 1,0 6-1,0 10 0,0 8 1,0 6-1,0 4 0,0 6 1,1 4-1,2 7 1,1 4-1,-1 3 0,-1 4 1,1-1-1,1-2 221,-1-3 1,-2-6 0,-1-2 0,0-6-1,-1-8 1,-3-8 0,-4-6 0,-3-5 0,-3-3-1,-1-5 1,-3-2 0,-2-4 0,-2-4-1,-1-4 1,-2-3 0,2-3-86,2-2 1,-1 0 0,5-5 0,1 0 0,1 0-1,2 0 1,6 1 0,5-1 0,2 0 0,2 0 0,7 2-1,7 1 1,8 1 0,6 0 0,7 2 0,7 3-236,5 2 0,0 1 1,1 2-1,-1 3 1,1 4-1,-2 3 0,-2 1 1,-6 1 215,-6 3 0,-3 8 0,-7 8 0</inkml:trace>
  <inkml:trace contextRef="#ctx0" brushRef="#br0" timeOffset="68">29612 10480 25001,'8'-21'48,"-1"2"0,-2 0 1,-1 1-1,1 0 0,-1 3 1,-2 1-1,-2 3 0,-4 3 1,-4 4-1,-3 2 1,-3 4-1,-1 2 0,-3 4 1,-1 3-1,-3 3 0,-2 2 1,0 5-1,-1 4 1,0 2-1,2 4 0,0 0-436,3 4 1,3 1 0,-1-1 0,3-1 0,6-4 0,2-1 0,4 0 0,3-2 0,4-2 0,6-4 0,5-6 0,5-4 0,4-4 0,2-2 0,2-3 0,2-5 488,2-5 0,-5-3 1,4-3-1,-2-3 1,-1-3-1,-1-4 1,-4-1-1,-4-1 1,-1-3-1,-3-2 1,-2-2-1,-5-1 1,-4 0-1,-2-2 1,-2-2-1,-2-2-44,-2-2 1,-4 5 0,-7 5 0,-3 3 0,-1 5-1,-4 3 1,0 4 0,-2 6 0,2 6 0,1 4-1,1 2 1,-1 3 0,0 6 0,0 5 0,3 6 0,2 3-4706,6 5 4456,-1 3 1,5 11-1,-6 1 1</inkml:trace>
  <inkml:trace contextRef="#ctx0" brushRef="#br0" timeOffset="69">29885 10666 31275,'8'-18'-526,"-1"-3"0,0-2 1,-2 0-1,1 1 0,-4 2 1,0 2-1,-2 7 1,-2 10-1,0 13 0,-4 10 1,1 7-1,-2 4 82,0 3 0,0 1 1,-3 1-1,3-1 1,2 0-1,1 0 0,0 0 1,-1 1-1,3-3 1,0 0-1,2-3 0,0-2 1,0-2-1,0-4 1,0-3-262,0-4 0,2-9 0,0-5 715,3-6 0,4-10 0,-2-6 0</inkml:trace>
  <inkml:trace contextRef="#ctx0" brushRef="#br0" timeOffset="70">29885 10666 23185,'0'-12'-334,"0"-2"0,0-1 0,0-3 0,0 0 0,0-1 0,0 1 1,0-2-1,0 2 0,0 1 0,1 0 0,3 0 0,4 2 1,5 3-1,3 4 288,5 2 0,2 2 0,2 5 0,0 3 0,0 5 0,0 3 0,-1 5 0,-2 3 0,-4 4 0,-7 1 0,-4 1 0,-4 1 0,-3 2 0,-4-1 0,-4-3 0,-5-3-203,-3-2 1,-4 0 0,-4 0 0,-1-3 0,0-3 0,0-2 0,2-1 0,1-1 0,2-2 448,2 2 0,2-5 0,4 1 0</inkml:trace>
  <inkml:trace contextRef="#ctx0" brushRef="#br0" timeOffset="71">30319 10232 29829,'0'-25'-74,"1"0"0,2 2 0,2 1 0,1 3 0,1 2 0,0 7 0,2 9 0,2 9 0,0 9 0,-1 6 0,-3 8 0,-2 3 1,0 6-1,-1 1 0,1 2-417,2-3 0,-4 3 1,1-1-1,-3 1 1,-1 0-1,0-3 1,-1-3-1,-2-4 1,-2-4-1,-1-4 1,-1-4-1,0-6 1,-2-6-1,-2-5 1,-2-4 405,1-4 0,0-3 1,-1-5-1,1 0 0,-1-2 1,0-1-1,-3-3 0,0 0 1,2 0-1,3 3 0,3 0 1,-1-1-1,3 0 0,1 1 1,4 1-1,1 2 157,0-1 0,6 2 1,2 2-1,4 2 1,3 1-1,3 2 1,2 0-1,2 0 1,1 0-1,2-1 1,0 1-1,-2 2 1,-1 0-1,-2 1 1,-1-2-1,-1-2 556,0-2 1,-2 3-1,-3-3 1,-2 2 0,-3 8-1,-4 7 1,-3 5 0,-1 2-1,0-1-1133,0 1 1,0 5-1,0-3 1,0 0 0,0-1-1,0-1 1,0-1-1,0-1 1,0-1 0,2-1-1,1-1 1,1 0-1,0-1 383,1-2 1,2 2 0,6-4 0</inkml:trace>
  <inkml:trace contextRef="#ctx0" brushRef="#br0" timeOffset="72">30530 10294 27348,'-2'-25'-750,"-1"2"0,-1 2 0,2 5 0,0 2 1,4 3-1,0 4 0,4 7 0,-1 7 0,2 5 1,-1 5 148,-1 3 0,5 4 1,-3 1-1</inkml:trace>
  <inkml:trace contextRef="#ctx0" brushRef="#br0" timeOffset="73">30728 10505 26918,'0'-20'-289,"0"1"0,0 4 0,0-1 0,0 0 1,0 3-1,0 0 0,0 1 0,1-1 1,4 2-1,3 4 0,2 9 0,-2 7 1,-3 8-1,-1 2-115,1 3 1,0 2 0,-2 1 0,1-1 0,0 1 0,0-1-1,0-2 1,-1-3 0,0-1 0,0-3 0,1-1 0,-1-2 0,-2-2 505,-1-6 0,0-3 1,0-12-1,0-4 0,0-1 1,0-4-1,0 1 0,-1-3 1,-2 0-1,-1 0 0,1 3 1,0-1-1,0 2 0,-1 1 1,2 1-1,0 3-224,2 0 1,2 6 0,2 5 0,4 4 0,3 7-1,0 2 1,-1 1 0,-2 0 0,2 2 0,-1 1-1,1 2 1,-3-2-51,-2-1 0,5-2 1,-3 1-1,0-1 1,-2-1-1,-1-1 1,0-2-1,1 0 1,0-1-1,2-4 294,0-6 1,-2-4 0,-5-5 0,2-1-1,1 1 1,1 0 0,0-1 0,1 1 0,4-1-1,2 2 1,0 2 0,-2 2 0,0 1-1,2 4 1,2 0-40,4 2 0,-1 0 0,-3 0 0,1 0 0,1 0 0,1 0 0,1 0 0,-1 0 0,1 0 0,-2 0 0,-1 0 0,-2 0 0,1 0 0,-2-1 0,-2-2 0,-2-2 212,-1-2 0,2-2 1,-4-3-1,-1 2 1,-2 6-1,-1 8 0,2 7 1,0 5-756,3 0 1,3 1 0,-3-4 0,2 3 0,2 0-1,-1-1 1,-1-1 0,0 0 0,0 0 0,1-1-1,0-2 646,0 0 1,1 0-1,3 2 1</inkml:trace>
  <inkml:trace contextRef="#ctx0" brushRef="#br0" timeOffset="74">31224 10170 29650,'-12'-14'-469,"1"-1"0,1-2 0,3 1 1,2-1-1,2 1 0,3 2 1,3 6-1,2 8 0,2 7-25,3 4 0,6 12 1,4 3-1</inkml:trace>
  <inkml:trace contextRef="#ctx0" brushRef="#br0" timeOffset="75">31547 10319 27699,'0'-13'-148,"1"1"1,2 0-1,1-1 1,0 1 0,0-1-1,2 1 1,1 0 0,2-1-1,2 2 1,2 1-1,-1 4 1,1 0 0,-1 3-1,-1 3 1,-1 4 0,-3 5-1,-2 2-285,-2 1 0,2 1 0,0 0 0,-3 4 0,-2 2 0,-4 2 0,-3-1 0,-1 1 0,0 0 0,-2-1 0,-1 1 0,0 0 0,1-2 0,4-1 0,-1-3 0,1-1 686,1-2 1,0 1 0,7-2 0,2-3 0,6-5 0,3-5 0,5-3 0,2-2 0,2-3 0,0 1 0,0-1 0,-2 2 0,1 0-544,-2 1 0,4-3 0,-6 5 0,1-1 271,0 1 0,-1-11 1,-5 3-1</inkml:trace>
  <inkml:trace contextRef="#ctx0" brushRef="#br0" timeOffset="76">31956 10220 27699,'7'-13'-1024,"-3"1"0,-2-1 0,-2 1 0,0 0 0,0-1 1,-2 2-1,-2 4 0,-4 7 809,-3 7 1,-2 4 0,2 2 0,2 0-1,0 2 1,0 3 0,-2 0 0,0 2-1,3-3 1,3 1 0,4-1 0,1-1 0,0 1-1,0-2 1,0-1 320,0-2 1,6-5-1,2-3 1,3-2 0,1-4-1,1-2 1,-1-4-1,0-3 1,1-1 0,-1-1-1,-1 1 1,-1-2 0,-3-1-1,-2-2 1,-2 2-1,-2 1-227,-1 2 1,5 0 0,-1-1 0,-2 3 0,0 6 0,-1 8 0,2 6 0,1 3 0,0-1 0,0 0 217,1 1 0,4-1 0,-1-1 0,3-1 0,3-3 0,1-2 1,2-2-1,-2-2 0,-1-1 0,-2-1 0,1-5 0,-1-5 0,-1-5 1,-1-3-1,-3-5 113,-2-3 1,3-1 0,-3-5-1,-3-1 1,0-2 0,-2-3-1,0-1 1,0-3 0,-2 1 0,0 0-1,-3 7 1,1 4 0,0 6-1,0 5 1,0 5-552,-2 5 1,5 6-1,-3 9 1,3 8 0,-1 6-1,-1 4 1,-1 2-1,2 1 1,0 3 0,4 4-1,0 2 1,4-2-1,-1-3 1,2-1 0,0 0-1,3-1 258,1-2 1,1-5 0,1-2 0,-1-3 0,2-3 0,1-5-1,1-2 1,0-5 0,-4-4 0,-2-6 0,-3-5 0,-2-3 0,-2 2-1,-2 0 1,-1 0 270,0-2 0,0 1 1,0 3-1,0 1 1,0-1-1,0 4 1,2 5-1,0 8 1,4 7-442,1 5 0,1 0 1,4 3-1,1 0 1,-1-1-1,1 0 1,-1-3-1,0-1 1,1-2-1,-1-1 1,1-1-1,-1-3 1,-1-3-1,-1-4 0,-3-4 208,-2-3 1,-1-5-1,-4-6 1,0-2 0,-1-2-1,-2-1 1,-2-2 0,-1 0-1,-1 0 1,2 1 0,-1-1-1,3 1 1,2 2 0,1 3-1,0 1 1,0 3 304,0 1-543,0 2 1,-5 10 0,-2 4-1</inkml:trace>
  <inkml:trace contextRef="#ctx0" brushRef="#br0" timeOffset="77">32155 9947 24644,'-24'-14'-392,"4"-1"0,4-2 0,7 2 0,5 1 0,2 2 0,2-1 1,2 2-1,2 3 0,4 4 0,3 3 0,3 2 0,1 3 0,3 4-1065,1 3 1,3 2 1617,7-1 1,3 1-1,5-1 1</inkml:trace>
  <inkml:trace contextRef="#ctx0" brushRef="#br0" timeOffset="78">32577 9934 24817,'0'-12'-937,"0"-1"0,0 1 0,0 0 0,0-1 0,-2 2 0,-2 3 0,-3 7 0,0 6 719,3 8 0,-1 3 0,0 1 1,3 2-1,0 2 0,2-2 1,2-1-1,0-2 0,4 1 1,1-1-1,2 0 0,3-3 1,0-2-1,0-2 0,1-5 436,-1-3 1,1-1-1,-1-1 1,0-5-1,-1-5 1,-2-4 0,-5 0-1,-3 1 1,1 2-1,0-1 1,2 1 0,-1-1-1,-1 1 1,-2 0-1290,0-1 1,-5 8 0,3 3 1297,3 5 0,0 1 0,8-4 0,-1-1 0,0-3 0,1-5 0,-1-2 0,0-1 0,0 1 0,1 1 0,-1 2 0,0 0 0,2 0 1,2 1-394,5 1 0,-3 2 1,3 4-1,1 1 1,3 4-1,1 3 258,-1 3 0,2 7 0,-4 1 1</inkml:trace>
  <inkml:trace contextRef="#ctx0" brushRef="#br0" timeOffset="79">9106 5742 26101,'0'9'-1358,"-2"-3"1,-1 1-1,-2-1 1,1-2-1,2-4 1466,8-3 0,4-1 1,2 4-1,0 0 0,1 0 1,-1 0-1,1 0 1,-1 0-1,2 0 0,1 0 1,1 0-1,1 0 0,0 1 1,0 2-1,1 1 1,2 0-29,-1 2 0,2-5 1,5 5-1,1-2 1,4 0-1,0-1 1,4-2-1,2-1 1,3 0-1,0 0 0,-3 0 1,-2 0-1,-1 0 1,2 0-1,0 0 1,-3 0-13,-4 0 0,1 0 1,-1 0-1,0-1 1,0-2-1,1-1 0,1 1 1,-1 1-1,-4-1 1,-2-1-1,-5 1 1,-1 1-1,-3 2 0,-1 0-348,-2 0 0,-5 6 0,-3 2 0,-2 3 1,-2 2-576,0-1 1,0-4 0,0 1 566,0 0 0,0-3 1,0-1-1</inkml:trace>
  <inkml:trace contextRef="#ctx0" brushRef="#br0" timeOffset="80">3126 17400 6079,'8'0'914,"-1"-1"0,-1-3-560,-3-4 1,-2-3 0,-2 0 0,-2 1-1,-1 2 1,0-1 0,-1 1 0,0 1-263,-2 2 0,4-1 1,-2 4-1,-1-3 1,-2 1-1,-3 0 0,-1 0 1,-1 1-1,1 2-49,-1 1 1,1 0 0,0 0 0,-1 0 0,1 0 0,-1 0 0,1 0 0,-1 1 0,1 2 0,0 3 0,-1-1 0,2 2 0,2-2-37,0 1 0,2-1 0,-2-2 1,2 3-1,0-1 0,1 2 0,1 0 1,1 1-1,0 1 0,0-1 0,-1 0 1,1 0-1,0 1 0,1 0 1,2 2-1,1 2-27,0-1 0,-4 1 0,0-1 0,1 0 0,2 1 0,1-1 0,0 1 0,0-1 0,0 2 0,0 1 0,0 1 0,0 0 0,0-3 0,0 0 0,1-1 19,3 1 1,-1-1 0,5 0 0,2-1 0,1-1 0,1-3-1,1-2 1,-1-2 0,0-1 5,1-2 1,-1 0-1,1-2 1,-1-1 0,0-1-1,0 0 1,-3 0 0,-1-1-1,2-1 1,0-1 0,-1 2-1,0-2 1,0 0 4,2-3 0,2 1 0,-2-1 0,-2 3 1,-2 0-1,0 0 0,0-1 0,1 0 0,1-1 1,-2 0-1,-1-2 0,1-2 0,2 1 0,-1 0 1,-1-1 171,-2 1 1,4-1 0,-5 1 0,0 0 0,0-1 0,0 1-1,-1-1 1,-2 1 0,-1-1 0,0 1 0,0 0 0,0-1-1,0 1 253,0-1 1,0 5 0,0 0-1,-1 0-610,-3 1 1,4 7 0,-2 8-1,5 3 1,1 1 0,0 2-1,0 1 1,-1 2 0,0-1-1,0 1 1,1 1 0,0 0-1,0 1 1,0-1 0,0 1 140,2 1 0,-3-5 1,4 3-1,-1-2 1,1 1-1,3-3 1,1-3-1,1-5 1,1 0-1,-1-3 0,1-2 1,-1-1-1,0 0 1,1-1-1,-1-2-74,1-1 1,-2-6 0,-2 3 0,-2-1 0,0 0-1,-1-2 1,-1-1-4688,-2-1 4795,-2 5 0,-6 1 0,-2 6 0</inkml:trace>
  <inkml:trace contextRef="#ctx0" brushRef="#br0" timeOffset="81">3945 17425 8494,'-1'7'329,"-2"-4"-244,-1-6 1,1 2 0,7-3 0,4 1 0,3 0 0,2-1 0,-1 0 0,1 0 0,-1 0 0,0 1 0,1 1-299,-1 2 0,1-4 0,-1 0 0,0 1 1,1 2-1,-1 1 0,1 0-1931,-1 0 2144,-5 0 0,-7 6 0,-7 0 0</inkml:trace>
  <inkml:trace contextRef="#ctx0" brushRef="#br0" timeOffset="82">3982 17549 8494,'-1'9'-71,"-2"-1"1,-1 2-1,0-1 1,0 1 436,-1-2 1,3-5 0,4 0 0,4-5 0,1-2 0,3 0 0,1 0 0,1 0 0,0 0 0,1-1 0,1 0 0,1-1-418,1 1 0,1 1 1,-5 2-1,1 0 1,-1-3-1,0 3 1,-1-1-1,-1 0 1,-2-1-1,2 1 1,1 2-1,1 1-3191,1 0 3242,-6 0 0,4 5 0,-4 2 0</inkml:trace>
  <inkml:trace contextRef="#ctx0" brushRef="#br0" timeOffset="83">5074 17289 9852,'-7'-2'125,"3"1"1,2 1 0,2 6 0,0 3 0,0 5-139,0 3 0,0 2 0,0 6 0,0-1 0,0 1 0,0 0 0,0 0 0,0 0 0,0 0 0,0-1 0,0 1 0,0-1 0,-1-4 1,-2-3-1,-1-2-943,1 1 0,2-2 956,1 3 0,6-9 0,0-2 0</inkml:trace>
  <inkml:trace contextRef="#ctx0" brushRef="#br0" timeOffset="84">5310 17314 8506,'6'-6'134,"4"3"1,-4-5 0,-1-2 0,1-1 0,-2 0 0,0 5-1,0 6 1,-1 6 0,-1 5 0,1 3-67,1 3 1,1-2 0,-5 6 0,0-1 0,0 1 0,0 0 0,0-1 0,0 1-1,0 0 1,0-1 0,0 0 0,0-2 0,0-2 0,0 1 0,0-2 0,0-1-498,0-2 1,1 0 0,2 1 0,1-1 0,-1 1 428,-2-1 0,-7-5 0,0-2 0</inkml:trace>
  <inkml:trace contextRef="#ctx0" brushRef="#br0" timeOffset="85">4962 17400 8506,'-8'0'60,"1"-1"0,0-2 1,0-2-1,-1-2 0,0-1 1,1-1-1,0 3 394,0 0 0,4 1 0,-1 0 1,4-2-1,4-1 0,6 1 0,5 0-323,6 1 0,4-3 0,3-3 1,7-1-1,6 0 0,9-4 1,6-4-1,6-1 0,2 0 0,-1 2 1,-5-1-1,-5 0 0,-8 2 1,-5 1-1,-7 4 0,-10 5 48,-6 5 0,-11 2 0,-6 2 0,-6 2 0,-2 0 0,-1 2 0,0-1-748,-2-1 0,4-1 0,4 2 0,6 1 569,5-1 0,9 4 0,2-1 0</inkml:trace>
  <inkml:trace contextRef="#ctx0" brushRef="#br0" timeOffset="86">6141 16954 9403,'7'-6'-19,"-2"4"0,-4-5 1,2 0-1,1 0 0,-1-3 595,-2-1 0,-1-1 1,0 0-1,0-1 1,-1 1-427,-3-1 0,-3 6 0,-5 3 0,-1 3 1,1 2-1,-1 2 0,2 3 0,2 1 0,0 1 1,0 0-1,-1 0-34,2 2 0,-3 1 0,4 1 0,-1 1 0,-1-1 0,0 2 0,-2 1 0,-2 3 0,1 1 0,0 3 0,-1 3 0,2 3 0,1 2 0,2 0 0,0 3 0,1 1-79,3 0 0,3 5 1,1-6-1,0 2 1,0 3-1,1-1 0,3-1 1,3-2-1,1-2 1,0-2-1,2-2 0,1-3 1,2-5-1,-1-3 1,0-3-1,-1-2-281,-2 0 0,2-1 0,-3-2 1,3-5-1,1-3 0,1-1 1,-2-1-1,-2-3-1467,0-5 0,-6 2 1637,1-1 1,3 0-1,-1-4 1</inkml:trace>
  <inkml:trace contextRef="#ctx0" brushRef="#br0" timeOffset="87">6426 17165 8496,'8'-2'119,"-1"-2"1,0-3 0,-1-1 0,-1 0 0,-2-2-1,-2-1 1,-2 0 0,-2 2 0,-2 2 0,-2 1-1,-3 3 1,-1 2 0,-1 1 0,-1 0-68,1 0 0,1 6 1,0 0-1,0 3 0,-2-1 1,2 2-1,2 1 0,-1 1 1,-1 0-1,0 1 0,1-1 1,3 1-1,2-1 0,2 0-3,2 1 1,1-1-1,0 1 1,1-2-1,3-3 1,4-4-1,4-3 1,0-1-1,0 0 1,1 0-1,-1 0 42,1 0 1,-1 0 0,0 0 0,1 0 0,-1 0 0,1 0-1,-1 0 1,0 0 0,1 0 0,-1 2 0,1 2 0,-1 4 0,-1 3-1,-3 2 1,-4-1-178,-2 0 0,-2 1 0,0-1 0,-2 1 0,-2 0 1,-5 1-1,-5 0 0,-4-3 0,-1 0 0,-2-1 0,0-1 1,1-2-1,-1-1 0,0-3 0,2-2 0,1-1 17,3 0 0,-3 0 0,1-1 0,2-4 0,1-3 0,3-3 1,3-1-1,4-1 0,3 1 69,1-1 0,11-4 0,2-3 0</inkml:trace>
  <inkml:trace contextRef="#ctx0" brushRef="#br0" timeOffset="88">6476 16954 7806,'0'-12'275,"0"-1"0,0 1 0,0-1 0,0 1 0,0 0 0,1 1 0,2 1 0,2 2 0,2-1 0,3 2 0,1 3 0,3 3 0,1 1-24,1 0 1,6 0-1,-1 1 1,2 3 0,2 6-1,0 5 1,0 6 0,0 2-1,0 4 1,-2 2-1,-1 4 1,-1 2 0,-1 4-1,0 2 1,-5 3 0,-4 1-321,-3-4 1,-7 2 0,-1-1 0,-8 1 0,-7 0 0,-6-3 0,-2-3 0,-2-4 0,0-4 0,1-4 0,0-5 0,3-3 0,5-3 0,2-3 0,2-2-484,-1 0 0,2-8 1,3-1-1,5-5 552,6-2 0,-2 1 0,5 6 0</inkml:trace>
  <inkml:trace contextRef="#ctx0" brushRef="#br0" timeOffset="89">5074 18182 6773,'-8'0'125,"1"-2"0,0 0 1,1-4-1,-1-1 1,0-1 649,-2 1 0,2-3 0,-1 6 0,-1 0 0,1 0 0,3 0-708,3 1 1,6-2 0,13 1 0,4 1 0,2 1 0,3 1-1,2-2 1,2-1 0,2 1 0,2 1 0,2-1 0,0-1-1,-2 0 1,-2-1 0,-3 1 0,-4 2-177,-3 0 0,-7 1 1,-1-2-1,-9-1 0,-9 3 1,-7 2-1,-4 4 0,-3 1 1,-3 1-1,-3-2 113,-4 1 1,-2-1 0,2 0 0,-2 1 0,0 3 0,-2-2 0,0-1 0,-1 0 0,1 1 0,3-2 0,3 1 0,1-2 0,2 0 0,2 0 0,5-1 161,2-2 1,8-1-1,8 0 1,7 0-1,8 0 1,4 0 0,3 0-1,4 0 1,1 0-1,1 0 1,3-1 0,2-2-376,-2-1 0,1 0 0,-5 4 0,-2 0 0,-4 0 0,-4 0 0,-1 0 0,-3 0 0,-2 1 0,-5 4 0,-5 1 0,-6 1 0,-5-3 379,-3-2 1,-6-2 0,-1 0-1,0 0 1,-1 0 0,1 0-1,-1 0 1,1 0 0,0 0-1,1 0 1,1 0 0,-1-2-1,2 0 1,1-2 0,2 1-1,1 0-156,3-1 1,-1 3 0,11-4 0,6 4-15,6 1 0,13 11 0,0 3 0</inkml:trace>
  <inkml:trace contextRef="#ctx0" brushRef="#br0" timeOffset="90">6302 17971 14267,'-7'-1'407,"3"-4"1,3-3-1,2-3 1,3-1-1,4 1 1,5 1-1,2 3 1,1 0 0,1 2-1,-1-1-376,1 4 1,4 0 0,-5 1 0,1-2-1,-1-1 1,1 1 0,-2 2 0,-3 2 0,-3 3-1,-7 3 1,-4 1 0,-7-1 169,-2-1 1,-2-2 0,-4-3-1,-2 2 1,-1 1 0,3-1-1,0-2 1,0-1 0,2 0-1,2 0 1,0 0 0,1 0-256,-1 0 1,8 0 0,5-1-1,7-2 1,5-1 0,3 1-1,2 2 1,-2 1 0,-1 1-95,-2 3 1,1 9 0,-1 6 0</inkml:trace>
  <inkml:trace contextRef="#ctx0" brushRef="#br0" timeOffset="91">5024 18219 25299,'-12'4'-281,"-1"0"1,1-1 0,0-2 0,1-2-1,1-2 1,3-2 0,1-2 0,4-3 0,-1-1 631,-1-1 0,2 4 0,-2-1 0,4 1 0,4 0 0,5 1 0,3 1 0,3 4 1,3 0-1,3 1 0,4-2 0,5-1-290,6 1 1,0-2 0,9-1 0,2 1 0,1-2 0,1 0 0,-3-1 0,-1 1 0,-4 1-1,-5 2 1,-6 0 0,-5 1 0,-5 2 14,-3 1 0,-10 0 1,-7 1-1,-7 2 1,-4 1-1,-1 0 0,-1 0 1,1 0-1,-1-1 1,0-1-1,-3-1-87,0 3 1,-6-2 0,1 2-1,-4-2 1,-2 1 0,-4 1 0,0-1-1,-4 0 1,-1 0 0,-1 1-1,-1 0 1,-1 0 0,0 1 0,5 1-1,4 1 1,5-2-836,3 1 0,8-1 0,2 0 0,9 3 555,10 3 1,12 7 0,13 1 0</inkml:trace>
  <inkml:trace contextRef="#ctx0" brushRef="#br0" timeOffset="92">6947 18120 15536,'0'-8'72,"-1"-1"0,-2 0 0,-3-1 1,-1 0-1,-2 2 0,-2-2 0,-2 1 1,1-1-1,0 3 0,-1 2 1,2 3-1,3 5 0,4 7 0,4 4 1,4 3-47,4 3 1,5 0-1,2 4 1,3-2 0,0-1-1,1 1 1,0 1-1,2 0 1,-1 0 0,1-4-1,1 0 1,0-1 0,0 1-1,-2-1 1,-2 0-1581,-3-3 1,-3-1 0,-4-2 0,-5 0 0,-6-4 1468,-5-4 1,-3-3-1,-1-1 1</inkml:trace>
  <inkml:trace contextRef="#ctx0" brushRef="#br0" timeOffset="93">6959 18157 8552,'-1'-7'288,"-3"2"1,-3-1 0,-1-1 0,-1-1-1,0 1 1,-1 0 0,1 2 0,0-1 0,0 3-1,-2 2 1,0 2 0,1 4-450,2 3 1,-1 3 0,-2 3 0,2 2 0,2 3 0,0 2 0,1 0 0,1-1 0,1 0-1,0-2 161,-1 0 0,1-5 0,4 5 0</inkml:trace>
  <inkml:trace contextRef="#ctx0" brushRef="#br0" timeOffset="94">6835 18083 8552,'0'-13'148,"0"1"0,0-1 0,0 1 0,0 0 0,0-2 0,0-1 1,2-2-1,2 2 0,4 3 0,3 2 0,3 3 0,2 2 0,5 2 1,3 1-1,0 2-194,1 0 1,0 2-1,0 2 1,0 4 0,1 5-1,0 3 1,0 5 0,-2 1 45,-1-2 0,1 4 0,0-5 0</inkml:trace>
  <inkml:trace contextRef="#ctx0" brushRef="#br0" timeOffset="95">7530 18318 9551,'7'-8'428,"-3"0"0,-1-2 0,0 2 0,2 4 0,1 8 0,1 5 0,-1 5 0,3 3 1,-1 3-1,-1 4-650,-2 1 1,4-1 0,-5 1-1,0 0 1,0 0 0,0 0 0,-1 0-1,-2-1 1,-1 0 0,0-2 0,0-3 198,0-1 0,-5-1 0,-2-5 0</inkml:trace>
  <inkml:trace contextRef="#ctx0" brushRef="#br0" timeOffset="96">7555 18331 8580,'0'-20'287,"-4"-2"0,0 4 1,1-1-1,1-3 0,2 0 1,0 0-1,2 3 0,1 1 1,2 3-1,2 1 0,3 3 1,1 3-1,1 3 0,2 4 1,1 1-274,2 0 0,-1 6 0,-3 2 0,-1 3 0,0 3 0,1 2 0,-2 3 0,-3 2 0,-2 0 0,-2 1 0,0 0 0,-1 0 0,-2-1 0,-1 1 0,-1 0 0,-2-2-14,-1-3 0,-6 2 0,3 0 0</inkml:trace>
  <inkml:trace contextRef="#ctx0" brushRef="#br0" timeOffset="97">7803 18269 8580,'-8'-7'242,"1"1"1,0 1 0,1-4 0,1-2 0,4 0 0,3 2 0,7 2 0,2 0 0,2 1 0,3 1 0,0 2 0,1 2-121,1 1 1,-5 1-1,4 3 1,-3 5 0,-2 2-1,0 1 1,1 2 0,-2 1-1,-1 2 1,-4-1 0,0 1-1,-3-1 1,-2-1 0,-1-1-1,0-2-137,0 1 1,-5-6 0,-4-3 0,-2-3 0,-1-2 0,1-3 0,1-5 0,3-3 0,2-3 0,2-2 0,2 1 0,1-1 0,0-1 0,0 0-64,0 1 1,4-1 0,3 3 0,2-2-1,5 2 1,0 2 0,0 4 0,-2 2-1,2 1 1,1 4 0,2 0 77,-2 2 0,4 0 0,0 0 0</inkml:trace>
  <inkml:trace contextRef="#ctx0" brushRef="#br0" timeOffset="98">8250 18157 8580,'-13'0'761,"5"0"0,0 0 1,-2 0-1,-1-1 0,-1-2 1,1 0-912,2 5 0,5 3 1,7 7-1,2 1 0,2-1 1,4 1-1,3-1 1,3 0-1,-1 1 0,2-2 1,3-3-1,2-2 0,2-2 1,-2 0-1,-1-1 1,-1-2 265,1-1 1,2-5 0,-1-5-1,-2-4 1,-5-2 0,-2-1-1,-3-1 1,-1-1 0,-3-2-1,-2 0 1,-2 1 0,-3 1-1,-4 1 1,-4 1 0,-4 1 0,-1 2 86,-4 4 0,2 0 0,-6 6 0,1 2 1,-1 0-1,0 4 0,1 2 0,-1 4 0,0 4 1,1 4-1,0 1 0,5 3 0,5 2-203,6 1 0,-3 2 0,1 0 0</inkml:trace>
  <inkml:trace contextRef="#ctx0" brushRef="#br0" timeOffset="99">8560 18182 8578,'12'-6'399,"-4"5"1,-1-5 0,0 1 0,-1-3 0,-1-3 0,-2-2 0,-2 1 0,1 1 0,0 4 0,3 7 0,-3 7 0,1 4-676,1 1 0,-2 5 1,2 1-1,-1 0 0,-1 0 1,2-2-1,-1 1 0,0-1 1,0-1-1,1-1 0,0-3 526,1-3 0,-3-8 1,2-8-1,-3-3 1,-1-3-1,0-1 1,0-1-1,0-1 1,2 1-1,0-1 1,3 2-1,-3 1 0,1 2 1,0-1-1,2 1-421,2-1 0,0 5 0,3 1 0,-2 2 0,2 2 0,1 3 0,1 4 0,1 6 1,-1 4-1,0 3 0,1 1 0,-1 2 0,1-2 0,-1 0 0,-1-2 0,-1 1 7,-2-1 0,-5 1 1,-1-6-1,-4-4 1,-5-7-1,-1-9 1,1-4-1,0-4 1,1 2-1,1 1 371,2 2 1,-3-1-1,2 1 1,2-1-1,0 1 1,4 1-1,2 3 1,4 4-1,3 2 1,3 2-1,1 0 1,3 2-1,1 2 1,2 3-1,0 1-418,-1 0 1,-3 0 0,2 5 0,0-2-1,-1-3 1,0-4 0,-3-2 0,-1-2 0,-3-2-1,-3-2 1,-3-6 0,-4-3 0,-1-5 0,0 0 998,0 0 1,0-4 0,-1 3 0,-2-1 0,-1 2 0,0 2 0,-1-1 0,1 5 0,3 6 0,2 11 0,5 6 0,1 5-1515,2 5 0,2 4 0,2 2 0,-2 3 1,-2 1-1,-2 0 0,0 1 0,-1 1 1,-1-1-1,-2-2 0,-2-2 0,-1-2 0,0-3 726,0 1 0,0-6 0,0 0 0</inkml:trace>
  <inkml:trace contextRef="#ctx0" brushRef="#br0" timeOffset="100">9230 18070 8494,'0'-12'271,"0"4"1,0-1 0,0 0-1,0-2 1,1-2 0,2 1-1,1-1 1,0 2 0,2 3-1,0 7 1,1 6-293,-3 8 1,-2 6 0,-2-1 0,0 1 0,-2 3 0,-2 2 0,-4 0 0,-3 0 0,-1-2 0,-1-3-1,1 0 1,-1-1 0,1 0 20,0-3 0,-1 5 0,1-1 0</inkml:trace>
  <inkml:trace contextRef="#ctx0" brushRef="#br0" timeOffset="101">9540 17810 8494,'-7'-13'550,"1"0"1,2-3 0,0 0 0,0 1-1,0 1 1,0 2 0,1 2 0,2 6 0,2 9-1,3 9 1,3 8 0,1 4-553,0 3 1,-3 4 0,3-2 0,2 0 1,1 4 0,1 1 0,0 1 0</inkml:trace>
  <inkml:trace contextRef="#ctx0" brushRef="#br0" timeOffset="102">9416 18058 8494,'-39'0'315,"9"-6"1,13-3-1,5-7 1,4-6 0,3-4-1,7-3 1,6 2 0,9 1-1,5 2 1,5 2 0,5 3-1,5 1 1,2 4 0,-1 3-1,0 4-315,-1 2 0,-6 1 0,0 4 0</inkml:trace>
  <inkml:trace contextRef="#ctx0" brushRef="#br0" timeOffset="103">5074 16619 8438,'-13'0'334,"1"0"0,2 2 0,5 3 0,6 6 0,5 6 0,3 2 0,1 3 0,0 1 0,-2 2 0,2 0 1,-1 0-586,0 0 1,0-1-1,-5 1 1,0 0-1,1-2 1,-1-1-1,-2-2 1,0-2-1,-2-3 251,0-1 0,-6-2 0,-1 0 0</inkml:trace>
  <inkml:trace contextRef="#ctx0" brushRef="#br0" timeOffset="104">5074 16718 8438,'-11'-7'-1690,"7"-4"2021,-9 3 1,4-3-1,-4 0 1,1 3-1,-1 4 1,1 2-1,0 2 1,-1 2-1,2 2 1,1 4 0,2 3-401,-1 2 0,2 3 0,0 1 1,0-2-1,1-1 0,1-2 1,2 0 68,2 1 0,-5-1 0,-1 1 0</inkml:trace>
  <inkml:trace contextRef="#ctx0" brushRef="#br0" timeOffset="105">5012 16632 8438,'8'-6'101,"-1"-2"1,0-3 0,-2-2 0,1 1-1,-2 0 1,0-1 0,2 1 0,-1-1 556,1 1 1,3 1 0,0 1 0,2 3 0,2 2-1,3 2-761,0 2 0,6 1 1,-1 1-1,2 3 1,2 4-1,0 4 0,-2 1 103,-2 4 0,2-3 0,-3 4 0</inkml:trace>
  <inkml:trace contextRef="#ctx0" brushRef="#br0" timeOffset="106">4975 16061 9881,'0'-8'407,"-2"1"0,-1 0 0,-1 3 0,2 2 1,0 8-1,2 4 0,0 2 0,0 0 1,0 2-694,0 3 1,4-3 0,0 2-1,-1-2 171,-1-2 0,2 1 1,1-1-1,1 0 0,1-1 1,0-2-1,2-5 1,2-3-1,2-1 0,-1 0 1,0 0-1,2 0-364,3 0 0,-3 0 1,3-1-1,0-2 479,0-1 0,5-6 0,-3 3 0</inkml:trace>
  <inkml:trace contextRef="#ctx0" brushRef="#br0" timeOffset="107">5235 16011 8435,'-18'0'380,"9"0"1,-4-1-1,2-3 1,1-4 0,1-2-1,2 0 1,1 2 0,4-2-1,0-1 1,2-1 0,2 1-217,2 3 0,3 2 1,5 8-1,0 2 1,1 4-1,-1 4 0,1 4 1,-1 1-1,-1 1 1,-1 0-1,-2-1 0,0-1 1,1 2-1,-3 0 1,1 0-1,-1-3-473,-1-1 0,4-2 0,-4-1 0,2-1 0,3-3 0,1-1 0,1-4 1,1-2-1,-1-4 0,2-4 0,1-3 0,1-2 0,0 1 0,-3 0 1,1-1-515,3 1 0,-4-1 0,4 1 823,-3 0 0,4-6 0,1-2 0</inkml:trace>
  <inkml:trace contextRef="#ctx0" brushRef="#br0" timeOffset="108">5595 15925 10590,'-19'0'0,"2"-2"0,5-2 0,2-3 0,3-1 0,2 0 163,2-2 1,6 6-1,2 4 1,1 7-1,0 4 1,1 1 0,2 2-1,-3 3 1,0 2-1,0 1 1,0 0 0,3-1-1,-2-1 1,-2 0-1,-1-3-256,2-1 1,-1-5 0,4-4 0,-5-10-1,-3-6 1,-2-4 0,-2-3 0,-3-1-1,-1-3 1,-1-1 0,0-1 432,0 4 1,4-4-1,-3 5 1,1 0 0,2 2-1,0 3 1,0 2-1,2 1 1,5 4 0,7 7-1,4 7 1,3 5-1,1 3-529,0 2 0,4 1 0,-1-3 0,2 1 0,1 0 0,-2-4 0,-3-2 0,-1-3 0,-1-2 1,-1-2-1,1-2 0,-3-2 0,-5-3 0,-3-5 0,-2-3 599,0-4 1,0-2-1,-4-4 1,0 1 0,0-1-1,0-2 1,0 1 0,0 2-1,0 5 1,0 2-1,2 2 1,2 1 0,5 2-1,5 5 1,4 3 0,1 1-790,3 0 0,2 5 0,1 4 0,-1 3 0,1 4 0,1 4 0,2 0 1,0 3-1,-4 1 0,-3 5 0,-3 4 0,-4 6 0,-5 6 379,-4 8 0,-4 9 0,-1 7 0</inkml:trace>
  <inkml:trace contextRef="#ctx0" brushRef="#br0" timeOffset="109">2531 18021 10820,'8'-17'341,"0"-1"0,2 0 0,1-1 0,1 1 1,1 0-1,-2 3 0,-2 1 0,0 2 0,-1-1 1,-3 4-1,-5 5 0,-6 9 0,-5 8 1,-3 4-573,-3 3 0,2 0 1,-6 5-1,1 1 1,-1 2-1,0-1 1,1-2-1,-1-3 0,2 0 1,1 0-1,1 0 1,1-2 220,-1-2 0,1 4 1,3-3-1</inkml:trace>
  <inkml:trace contextRef="#ctx0" brushRef="#br0" timeOffset="110">2295 18045 10485,'-8'-8'103,"-1"0"1,0 0 0,-2 1 0,0 4-1,2 7 1,5 7-179,3 4 1,0 7-1,-2-1 1,-1 4-1,1 2 1,2 2 0,1-1-1,0-2 1,0-1-1,0 0 1,0-2 0,0-2-1,0-5 1,1-3-1,4-5 193,8-4 0,1-4 0,6-3 0,2-4 0,2-1 0,1-3 0,-1 2 1,1-3-1,0 3 0,0 1 0,0 3-141,-1 4 0,1 1 0,0 0 0</inkml:trace>
  <inkml:trace contextRef="#ctx0" brushRef="#br0" timeOffset="111">1700 18566 14085,'12'-12'0,"-1"0"1,-1-1 0,-3 1 0,-1-2 0,0-1 0,-1-2 0,-2 2-1,-3 1 1,-4 3 0,-4 3 0,-3 4 0,-2 2 0,1 4 0,0 2-1,-1 4 1,1 3 0,-1 3-106,1 3 1,1-4-1,1 5 1,3-1 0,2-1-1,2 0 1,2-3-1,1 0 1,0-1 0,1-1-1,5-1 1,5-3 0,5-2-1,3-3 1,4-5-1,1-5 300,5-3 1,-3-6 0,2-1 0,-5-1 0,-3-2-1,-2 0 1,-5 2 0,-2 0 0,-4 1 0,-1 0 0,-3 3-1,-3 2 1,-3 4 0,-3 2-362,-1 1 1,3 8 0,-3 7 0,2 7 0,2 4 0,2 4 0,1 2 0,0 1 0,1 4 0,2 0 0,1 4 0,-1-1-1,-2 1 1,-1-4 0,0 0 0,0-4 112,0 0 0,-5-4 1,-4-4-1,-3-5 1,-3-6-1,-3-2 1,-1-3-1,-2-2 1,0-2-1,2-4 1,0-3-1,1-3 1,0-1-1,3-2 1,2-1-1,4-2 89,0 2 1,7-3 0,-3 2 0,5 1 0,5 1 0,3 1-1,3 1 1,3 0-61,2-1 1,4 1-1,4-1 1</inkml:trace>
  <inkml:trace contextRef="#ctx0" brushRef="#br0" timeOffset="112">2072 18467 7835,'0'-12'281,"0"3"1,0 1-1,0-1 1,-2-1-1,0 0 1,-3 2 0,1 0-1,0 2 1,1 6-1,3 7-387,3 4 0,5 1 0,-2 1 1,1-1-1,2-1 0,3-1 0,0-2 1,0 0-1,1-1 0,-1-2 1,1-4-1,-1-1 0,0 0 432,1 0 1,-2-6-1,-2-2 1,-2-3-1,-1-1 1,-3-1-1,-2 1 1,-2-1-1,-4 2 1,-3 3-1,-3 4 1,-1 3-1,-1 1-467,1 0 1,-2 1 0,-1 3 0,-2 4 0,4 3 0,2 2 0,2 1 0,1 1 0,1 3 0,3 1 0,3 2 0,1-1 0,0 1 0,1 0 0,3-1-1,4 0-7,4-2 0,0-2 1,2-3-1,1-2 0,1-3 1,0-4-1,-1-3 0,0-1 1,1 0-1,0 0 0,-4-1 1,-2-3-1,-2-4 0,0-5 1,0-2-1,-1-2 591,-1 2 1,2 2 0,-4-1-1,-1-1 1,-2-2 0,-1 2 0,2 1-1,1 2 1,1 2 0,-2 6-821,0 8 0,-1 6 1,2 2-1,1 1 0,0-1 1,0 0-1,2 1 0,-1-1 1,2 1-1,-1-1 0,1-1 1,-2-1 648,1-2 0,2-7 0,-4-1 1,-1-7-1,-2-4 0,-1-1 1,0 0-1,0-1 0,0 1 1,0-1-1,0 1 0,0 0 0,2 0 1,0 3-411,3 1 0,0 3 0,-1-1 0,4 0 0,3 3 0,2 2 0,-1 2 0,1 2 1,-1 3-1,0-1 0,1 2 0,-1-2 187,1 1 0,0 2 1,3-4-1,0-1 1,-1-1-1,-1-2 1,-1 0-1,-1 0 0,0-2 1,1-2-1,-2-4 1,-3-3-1,-2-2 1,-2 1 129,0-1 0,0 1 0,-5 1 0,-4 1 0,-3 4 0,-3 0 0,-1 3 1,-1 2-1,2 2 0,2 2 0,0 3 0,1 0 0,0 4 0,1 1 1,1 1-549,4 1 1,0 3-1,2 1 1,0-2-1,0-1 1,2-2-1,2 1 1,4-2-1,3-2 1,3-2 0,1-1-1,3-3 1,0-2-1,1-2 1,-1-4-1,0-3 773,-3-3 1,2-1-1,-3-2 1,-3-1-1,-2-2 1,-1 1-1,-1-1 1,0 1 0,-1 0-1,-1 3 1,-2 0-1,-2 1 1,-2 1-475,-3 3 1,-3 3 0,-4 10 0,1 3 0,3 3 0,2 1 0,1 2 0,0 1 0,0 2 0,1-2 0,1-1 0,2-2 0,0 1 0,0-1 16,0 0 1,6-5 0,2-3 0,2-4 0,-1-4-1,0-3 1,0-1 0,1 0 0,0-2 0,-2-1-1,0-1 1,1-1 0,-1 1 29,1-1 0,-2 7 0,2 1 0,0 5 0,1 5 0,-2 3 0,-4 4 0,-1 3 0,0 2 0,1-2 0,-1 0 23,-2 2 0,5-3 0,0 4 0</inkml:trace>
  <inkml:trace contextRef="#ctx0" brushRef="#br0" timeOffset="113">3188 18467 8535,'0'-12'177,"0"-1"1,-1 2-1,-2 2 1,-1 0-1,0 1 1,-2 0 0,-2 1-1,-3 1 1,-1 4-1,-1 0 1,1 4 0,1 2-258,2 4 1,-2 7 0,5 3-1,-3 1 1,2 2 0,2 0 0,2-2-1,2 0 1,1-1 0,0 0 0,0-3-1,1-1 1,2-1 0,2-2 0,2-3-1,3-4 78,1-3 0,1-1 0,1-1 1,-1-3-1,1-6 0,-2-4 1,-2-2-1,-2 1 0,0 0 1,-1-1-1,-1 0 0,-1 1 1,0 1-1,0 1 0,-1 1 23,-1 0 0,-1 5 0,2 4 0,1 6 1,-1 6-1,-2 5 0,-1 3 0,0-1 0,0 1 1,0 1-1,1 0-185,4 0 1,-3-2-1,7-3 1,0-2 0,2-3-1,2-4 1,-1-3-1,2-1 1,1 0 0,2-2-1,-2-5 1,-2-6-1,0-2 1,-1-3 0,1-2-1,-2-4 774,-3-1 0,2-1 1,-5-1-1,1-2 0,-1 0 1,-2 0-1,-2 0 1,-1 1-1,0 2 0,0 0 1,0 0-1,0 1 1,0 6-1,-1 3-722,-3 4 1,1 5 0,-4 6-1,2 6 1,2 9 0,1 4 0,2 4-1,0 3 1,0 2 0,0 4 0,0 0-1,2 2 1,1-1 0,2-3 0,2-3-156,3-1 1,1 3 0,1-2 0,1-4 0,0-3 0,2-4-1,3-2 1,2-5 0,0-4 0,0-2 0,-4-5 0,-2-4-1,0-6 1,0-2 0,-1-3 0,-3-1 591,-3 0 1,-3-3-1,-4 4 1,0 0-1,0 0 1,0 3-1,0 1 1,-1 2-1,-4 1 1,-3 2-1,-3 5 1,-1 3-1,-1 2 1,1 3-1,0 6-662,-1 5 1,5 0-1,1 5 1,1-1 0,4 0-1,0 2 1,2 0-1,0-2 1,0-1 0,2-3-1,0-1 1,4-2 0,1-1-1,3-3 1,1-3 159,1-4 1,0-2 0,1-4-1,-1-3 1,-1-3 176,-3-1 0,4-6 0,-6-1 0</inkml:trace>
  <inkml:trace contextRef="#ctx0" brushRef="#br0" timeOffset="114">3374 18318 8529,'-7'-5'258,"3"-4"0,3-2 0,1-1 0,1 1 0,3 3 0,6 4 1,4 2-1,4 2 0,1 0 0,3 2-1899,2 2 1641,0-3 0,1 16 0,0-4 0</inkml:trace>
  <inkml:trace contextRef="#ctx0" brushRef="#br0" timeOffset="115">4044 18343 8529,'-12'0'380,"-1"-1"1,1-3 0,0-3 0,1-2 0,1 3 0,2-1 0,-2 1 0,-1 1 0,-1 2-368,-1 1 1,2 4-1,3 2 1,2 4 0,2 3-1,0 3 1,1 1 0,2 3-1,1 0 1,0 1 0,1-1-1,2 0 1,3-3 0,0-1-1,4-2-16,1 1 0,2-6 1,-1-3-1,0-3 1,-1-2-1,-1-3 1,-2-4-1,1-5 1,-1-3-1,-1-4 1,-2 0-1,-1-1 1,0-1-1,1-2 1,-3 0-1,0-1 542,-2 0 0,0 0 1,-2 0-1,0 1 1,-4 0-1,1 4 1,-1 2-1,2 2 1,0 3-1,0 4 1,1 7-1,2 9 1,2 5-1,3 6-1103,4 1 1,3 6 0,2 4 0,1-2-1,1 0 1,3-1 0,0 1 0,-1 1-1,0-2 1,1-1 0,3 0 0,1-2-1,0-1 564,-2 0 0,1 2 0,4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194"/>
    </inkml:context>
    <inkml:brush xml:id="br0">
      <inkml:brushProperty name="height" value="0.053" units="cm"/>
      <inkml:brushProperty name="color" value="#FF0000"/>
    </inkml:brush>
  </inkml:definitions>
  <inkml:trace contextRef="#ctx0" brushRef="#br0">14663 6214 24437,'-7'-13'-1639,"-2"-3"1,3-2-1,1-2 1,-1-2 0,3 0-1,1 0 823,-3 2 1,4-1-1,-4-4 1</inkml:trace>
  <inkml:trace contextRef="#ctx0" brushRef="#br0" timeOffset="1">14564 5891 29515,'-12'7'0,"-1"-3"0,1-2 0,1-4 0,2-2-1583,5-4 0,4 2 1,3 3-1,1 6 0,0 5 1,0 4 1320,1 0 1,-1 0-1,-3 1 1,2-1-1,1 1 1,0-1 0,0 0-1,2 1 1,-1-1-1,2-1 1,-1-1-1,1-3 1,-2 0 0,2-2 449,0 1 1,1-2 0,6-6 0,1-3 0,3-6 0,3-7 0,5-4 0,6-6 0,5-2 0,4-4 0,5-4 0,2-3 0,1-3 0,2-2 0,2 1 0,-26 22 0,0 0 0,25-21 0,-1 2-183,-1-1 1,-6 11 0,-4 3 0,-6 10 0,-6 5 0,-6 2 0,-6 1 0,-2 3 0,-1 5 0,-2 6 0,-2 5-1402,-1 3 0,-3 1 1042,3 1 1,-5 10 0,2 3 0</inkml:trace>
  <inkml:trace contextRef="#ctx0" brushRef="#br0" timeOffset="2">14787 10554 28813,'-12'0'-579,"-1"0"1,1 0 0,0 0 0,-1 0 0,4 0 0,4 0 0,10 0 0,4 0 0,5-1 0,3-2 0,3-1 0,4 1 725,0 2 0,7 0 1,0-2-1,4-1 1,1 1-1,2 2 1,4 1-1,3-2 1,8-1-1,7-1 1,-25 3-1,2 0 1,2 0-1,0 0 1,3 1-1,-1 0 1,0 0-1,1 0 1,0 0-1,0 0 1,1 0-1,1 0-65,1 0 1,1 0 0,-1-2 0,-1 0 0,3-1 0,-1 1 0,-1-2 0,-1 1 0,-1-1 0,0-1 0,-1 2 0,0-1 0,-1 2 0,-1 0 0,-1 1 0,-1 1 0,-1 0 0,-2 0 0,31 0 0,-2 0 0,-4 1 0,-2 2 0,-3 3 0,-1-1 0,3 2 34,3 0 0,-2-4 0,4 1 0,-7-3 0,-5-1 0,-5 0 0,-2 0 0,-3-1 0,-1-3 0,-5-5 0,-1-2 0,-3-1 0,2 1 0,-1 1 0,-3 2 0,-4 0 403,-6 1 1,-4 1 0,-2 5 0,-2-2-1009,-6-1-1991,0 0 1,-10 5 2242,6 3 1,-5 3 0,-2 6 0</inkml:trace>
  <inkml:trace contextRef="#ctx0" brushRef="#br0" timeOffset="3">18298 14039 22225,'-8'0'-41,"1"-1"0,1-3 0,3-4 0,3-3 0,5 0 0,3 2 0,3 5 0,3 3 0,2-1 0,5 0 1,4-2 133,4 1 0,2-3 0,7 2 0,-1 1 0,0 2 1,0 1-1,0 0 0,-1 0-134,-3 0 0,-2 6 0,-6 0 0</inkml:trace>
  <inkml:trace contextRef="#ctx0" brushRef="#br0" timeOffset="4">18310 10765 28585,'-12'0'-513,"1"-1"1,1-2 0,2-2 0,-2-2 0,-1-2-1,0 1 1,2 1 0,0 2 0,1 1 0,0-1 0,1 3-1,3 2 1,5 2 498,6 1 1,8 3 0,3-2 0,1-1 0,3-2 0,3-1 0,3 0-1,2 0 1,1-1 0,-1-2 0,-3-1 0,-2 1 0,-4 0 0,-5 0-1,-2-1 1,-1 2-102,-1 0 1,-6 2 0,-6 0 0,-7 0 0,-6 0 0,-2 2 0,-3 0 0,-1 4 0,-2-1 0,2 2 0,2-1 0,4 1 0,0-2 0,2 2-1060,3 0 1,2-3 809,6 4 1,0 1 0,0 3 0</inkml:trace>
  <inkml:trace contextRef="#ctx0" brushRef="#br0" timeOffset="5">26895 6821 21159,'-8'9'-630,"1"-4"1,3-4 0,5-6 0,6-3 0,4-2 0,1 3 0,1 0 660,-1 0 0,5 3 1,1-3-1,1 2 0,3 1 1,0 0-1,0-1 1,-1 3-1,1 0 0,1 2 1,2 0 112,0 0 0,0 0 0,-1 0 0</inkml:trace>
  <inkml:trace contextRef="#ctx0" brushRef="#br0" timeOffset="6">26944 7045 20826,'-12'0'-263,"0"0"1,1-2 0,1-1-1,4-2 1,5-1 0,7-1-1,5 2 1,5-2 0,5 0-1,4-2 1,4-2 0,4-2 265,3 1 1,1-1-1,-1 1 1,-2 0 0,-2 0-1,-2 3 1,-2 2-1,-4 0 1,-3 2 4,-4-1 1,-4-4 0,0 3-1</inkml:trace>
  <inkml:trace contextRef="#ctx0" brushRef="#br0" timeOffset="7">27044 6561 20798,'-6'-13'-506,"5"-3"0,-3-1 0,2 1 0,2-1 0,0 1 0,0 1 0,0 1 0,0 1 0,0 1 0,2 1 1,0 1 433,3 2 1,3 7 0,-4 1 0,-3 7-1,-2 5 1,-5 5 0,0 3 0,-5 4-1,-3 0 1,-4 3 0,0 2 0,-1 2-1,-1 2 1,-2 0 49,-1 2 1,-2-1-1,0 1 1,0-4-1,2 1 1,1-2-1,3 1 1,-1-4-1,2 0 1,2-4-1,3-2 1,4-5-1,1-1 1,1 0-1,4 1 76,6-5 0,5 0 0,10-6 0,5 1 1,6 1-1,3-1 0,4 3 0,4-1 1,5 0-1,5 2 0,2 2 0,2 3 1,0 3-1,-1 0 63,1 0 0,6 10 0,-4-2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181"/>
    </inkml:context>
    <inkml:brush xml:id="br0">
      <inkml:brushProperty name="height" value="0.053" units="cm"/>
      <inkml:brushProperty name="color" value="#FF0000"/>
    </inkml:brush>
  </inkml:definitions>
  <inkml:trace contextRef="#ctx0" brushRef="#br0">23434 10331 28556,'0'-8'-9831,"0"0"10062,0-2 0,5 4 0,5 2 0,4 3 0,2 2 1,1 2-1,1 1 0,4-1 0,4-2 0,4-1 0,3 0 1,5 0-1,3 0 0,2-1-4,-1-3 1,0 2 0,-6-2 0,-2 2 0,-2-1 0,-3-1 0,-6 1 0,-5 2 0,-7 1-1040,-7 0 0,-8 5 0,-8 3 432,5 3 1,4 2 0,3-1 0</inkml:trace>
  <inkml:trace contextRef="#ctx0" brushRef="#br0" timeOffset="1">29314 10294 28821,'1'7'-110,"3"-3"1,5-3 0,3-1 0,6-1 0,5-2 0,8-2 0,5-2 0,6-1 0,7-1 0,3 1 0,3 0 0,3-1 148,5 1 1,-1 4-1,3-3 1,-6 2-1,-6 2 1,-6 2-1,-6 1 1,-4 0-1,-5 0 1,-7 0-1,-7 0 1,-7 0-998,-7 0 1,-10 1 0,-10 3-1,2 4 483,4 3 0,-1 2 0,4-1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136"/>
    </inkml:context>
    <inkml:brush xml:id="br0">
      <inkml:brushProperty name="height" value="0.053" units="cm"/>
      <inkml:brushProperty name="color" value="#FF0000"/>
    </inkml:brush>
  </inkml:definitions>
  <inkml:trace contextRef="#ctx0" brushRef="#br0">1638 11547 13256,'6'1'-1212,"-1"3"1131,-4-3 0,0 5 0,2-5 0,1 3 0,-1 5 0,0 2 0,-1 3 0,3 1 0,-3 3 0,0 1 0,-2 4 1,1 5-1,2 5 0,1 3 0,-1 1 0,0 0 0,-1 0 0,2-1 26,-1-3 0,0 2 0,0-8 1,1-3-1,-1-6 0,-2-5 0,-1 0 1,0-3-1,0-6 0,-1-8 1,-2-6-1,-1-3-107,1 1 0,-4-6 0,0-1 0</inkml:trace>
  <inkml:trace contextRef="#ctx0" brushRef="#br0" timeOffset="1">1662 11757 6869,'-4'-12'0,"0"0"0,1-1 0,2 1 42,1-1 1,0 1 0,0 0 0,0-1 0,0 1 0,0-2 0,0-1-1,0-2 1,0 1 0,0-1 0,0 1 0,1 1 0,2 1 0,3 0-1,0-1 1,3-2-6,-2 2 1,4 1-1,-3 2 1,3 0 0,1-1-1,1 2 1,-1 1-1,1 4 1,0 0 0,3 3-1,0 2 1,-1 1-1,0 0 1,1 1 0,0 3-1,-1 6 1,-1 4-1,-2 4-64,1 1 0,-2-2 1,-1 2-1,-2 0 1,0-1-1,-1 1 0,-3-1 1,-3 2-1,-1-2 1,0 1-1,0-1 1,0 1-1,-1-1 0,-3 0 1,-4-3-1,-5 0 51,-3 2 1,1-5 0,-5 2 0,1-4-1,1-2 1,-1-1 0,1-3 0,0-3 0,3-1-1,0 0 1,-1 0 0,0 0 0,2-1 0,3-3 113,3-5 0,6 0 1,2 1-1,7 3 1,4 4-1,2 1 1,1 1-1,1 4 0,1 1 1,1 3-1,-1-1 1,1 0-1,-1 0-76,2 1 0,-3-2 1,5 2-1,-1-2 1,-1 0-1,1-1 1,-1-1-1,2-2 1,-1 0-1,1-1 0,0 3 1,-4-3-1,-2 0 1,-1-2-686,-1 0 1,-7 0 0,-5 0 625,-6 0 1,0-6 0,1-1-1</inkml:trace>
  <inkml:trace contextRef="#ctx0" brushRef="#br0" timeOffset="2">2146 11497 11621,'4'-12'79,"2"-1"0,-1 1 0,2-1 0,-1 1 0,-1 0 0,-2-1 0,-2 1 0,-1-1 0,2 2 0,0 4 0,3 7-129,-3 7 1,4 6 0,-2 3 0,-1 4 0,0 0 0,-1 1-1,2 1 1,1 3 0,-1 2 0,0 2 0,-1-3 0,-2-2 0,0-3-1,2 1 1,1 1 0,-1 0-202,-2-2 1,-1 1 0,2-5-1,1-1 1,1 1 0,-2-3 417,0-8 0,-1-1 1,3-14-1,5 1 1,2 0-1,1 1 1,0 0-1,1 1 0,-1 0 1,1 0-1,-1-1 1,2 2-1,1-1 1,2 2-169,-2-1 0,3 3 0,-2-3 0,-1 0 0,-1 1 1,-2 2-1,1 0 0,-1 2 0,-1-1 0,-1-2 1,-2-1-1,1 3-550,-3 3 1,0 1-1,-7 4 1,-2 0 564,-1 0 1,-6 1-1,3 4 1</inkml:trace>
  <inkml:trace contextRef="#ctx0" brushRef="#br0" timeOffset="3">4081 6387 24103,'-5'7'-3505,"3"-1"3506,-3-1 1,6-4 0,3 4 0,5-4 0,2-1 0,3 0-1,1 0 1,3-1 0,2-2 0,5-3 0,5 1 89,6-1 1,0-3-1,10 0 1,2-2 0,4-1-1,6 0 1,3-1 0,2-1-1,1-1 1,-1-1-1,-2 1 1,-2 2 0,-3 4-1,-3 2 1,-6 1 0,-7 3-1,-5 2 1,-1 1-83,0 0 1,-4 0 0,-1 0 0,-1 0 0,-1 0-1,4 0 1,-1-1 0,0-2 0,-3-1 0,-4 0-1,-2-2 1,-1-1 0,0-1 0,-4 1 0,-2 0-1,-2 2 76,1-1 0,-1-2 0,-1 2 0,-1 1 0,-3 1 0,-2 5-478,-2 6 1,-7 4 0,-3 1-1</inkml:trace>
  <inkml:trace contextRef="#ctx0" brushRef="#br0" timeOffset="4">1836 14387 22719,'0'5'-363,"1"-5"0,2-7 1,3-2 111,1 0 1,-3 4 0,4 5-1,2 1 1,1 3 0,1 5-1,-1 2 1,-1 0 0,-2-3-1,2-2 1,1-2 0,1 0 395,0-1 0,2-3 1,3-5-1,3-4 1,4-8-1,1-6 1,1-8-1,3-4 1,4-9-1,4-7 1,-17 22-1,0 0 1,1-1-1,-1 0 1,19-26-1,-6 8 1,-7 9-1,-6 10-359,-7 7 0,-3 7 0,-10 11 0,0 8-73,0 6 0,0 2 0,0 0 1</inkml:trace>
  <inkml:trace contextRef="#ctx0" brushRef="#br0" timeOffset="5">8535 6313 26580,'11'-2'96,"-1"0"0,-4-4 0,1 1 0,-1-2-150,-1 0 0,1 4 0,-2-1 0,4 3 0,3 1 0,3 0 1,3-2-1,5-1 0,5-1 0,9 0 0,8-1 0,10-4 1,5-2 119,3-1 0,4 2 1,1-1-1,-1-2 1,-1-1-1,-2 0 1,-4 2-1,-1-1 0,-3 1 1,2-1-1,-2 1 1,0 0-1,-3 1 1,-2 1-1,-3 3 0,-2 0-220,2 0 1,-4 3 0,0-3 0,-2 2 0,-1 2 0,-3 0-1,-4 0 1,-2-1 0,-5 2 0,-4 0 0,-7 1-1625,-5-3 1648,-5 2 0,-5 2 1,0 7-1</inkml:trace>
  <inkml:trace contextRef="#ctx0" brushRef="#br0" timeOffset="6">10718 8595 23488,'7'-2'-963,"-3"-2"1,-2-4 0,-2 0 0,0 4 1049,0 8 0,0 5 1,0 4-1,0-1 1,1 1-1,2 0 1,2 1-1,2 0 1,3-3-1,2-1 1,3-3-1,3-3 1,2-4-1,3-4 1,3-6-1,5-7-2,0-7 1,4-3 0,5-7-1,2-5 1,3-5 0,0-4 0,1-2-1,-2 2 1,-2 3 0,-3 5 0,-5 5-1,-5 8 1,-4 5 189,-4 5 1,2 3-1,-3 2 1</inkml:trace>
  <inkml:trace contextRef="#ctx0" brushRef="#br0" timeOffset="7">15383 4688 20757,'7'7'-6665,"-2"-2"6790,-5-5 0,1 0 1,2 2-1,3 1 1,-1 2-1,2 1 0,-1 1 1,1-1-1,-2 4 1,1 1-1,-2 0 0,0-1 1,1-2 110,2 2 0,2-1 0,2 1 0,-2-3 1,-1-2-1,2-2 0,3-1 0,3-4 0,5-3 1,4-8-1,3-7 0,7-8 0,5-5 0,5-3 1,4-2-1,2-2-136,2-2 1,-2-5 0,2 5 0,-6 2 0,-7 7 0,-6 6 0,-6 7 0,-6 3 0,-7 6 0,-6 7 0,-6 8-1542,-6 6 0,2 2 1288,-3 1 1,3 5-1,1 1 1</inkml:trace>
  <inkml:trace contextRef="#ctx0" brushRef="#br0" timeOffset="8">23632 4825 23013,'9'0'84,"-1"-2"0,0-2 0,0-3 0,-1-1 1,0 1-135,0 1 1,-3 2 0,3 6-1,-1 2 1,-2 4 0,0 3-1,1 2 1,1-1 0,1-1-1,0-1 1,2-4 228,2 0 1,-1-2 0,1-4 0,4-1 0,3-3 0,4-5 0,2-3 0,2-5 0,3-3 0,2-4 0,2 0 0,1-3 0,0 0 0,2-2 0,1 0 0,-1 0-217,-3 0 0,-3 4 0,-5 6 0,-1 1 0,-4 3 0,-3 1 0,-3 3 1,-2 3-1,-1 2 0,-1 2 0,-2 0 142,2 1 0,-5 2 0,1 1 0</inkml:trace>
  <inkml:trace contextRef="#ctx0" brushRef="#br0" timeOffset="9">28867 4700 25475,'9'0'-813,"-3"-1"0,0 0 0,-3 1 0,-2 5 1,0 5 556,4 2 1,-4-3-1,5-1 1,-1 1 0,2 3-1,0 0 1,-2 0 0,1 1-1,2-1 1,3-1-1,2-1 1,-1-3 0,0-2-1,1-2 306,-1-2 1,6-6-1,3-3 1,4-5-1,4-3 1,2-5-1,2-2 1,0-4-1,2 0 1,1-4-1,0 1 1,-2 0 0,-2 2-1,-2 2 1,-1 3-1,0 1-75,0 1 1,-4 6-1,-6 0 1,-1 5 0,-2 4-1,1 2 1,-1 0 0,0 1-1,-3 2 0,0 1 1,5 6 0,1 0-1</inkml:trace>
  <inkml:trace contextRef="#ctx0" brushRef="#br0" timeOffset="10">28098 10517 16311,'-5'7'56,"-2"-4"1,1-5-1,6-3 1,7-1 0,4 1-1,2 2 1,-1 2 0,0 1 27,1 0 1,3 0-1,2 0 1,2-2 0,3 0-1,5-2 1,6 1-1,5 1 1,5 2 0,3 0-1,5-1 1,3-2 0,4-1-1,1 1 1,-1 1-1,-3-1-112,0-1 0,1 0 0,-3 4 0,-1 0 0,-2-2 0,0-1 0,2-1 0,4 2 0,-1 0 0,-2 1 0,-3-2 1,-1-1-1,1 1 0,0 2 0,0 1 0,-3 0-47,0 0 0,5 0 0,0 0 0,0 0 1,-2 0-1,-2 0 0,0 0 0,-1 0 0,0 0 1,3 0-1,0 0 0,0 0 0,-1 0 0,-1 0 1,1-2-1,-2 0 152,-2-2 1,1-2 0,-6 3 0,0-2 0,1-1 0,-2 1-1,-3 1 1,-4-1 0,-3 1 0,-2 2 0,-3 0 0,-5 2-106,-3 0 0,-10 0 1,-6 2-113,-4 2 1,-6 3 0,2 5 0</inkml:trace>
  <inkml:trace contextRef="#ctx0" brushRef="#br0" timeOffset="11">28334 11187 23234,'-6'8'-6264,"-2"-1"6612,-3-1 0,6-2 1,5-6-288,6-2 1,1 3 0,2-3-1,0 2 1,2 2 0,3-1-1,1-2 1,3-1 0,0 1-1,1 2 1,1 0 0,2-2-1,1-1 1,2 1 0,0 2-1,0 1-43,-1 0 1,1 0-1,0 0 1,1 0-1,2 0 1,1 0-1,0 0 1,0 0 0,0 0-1,-2 0 1,1 0-1,-1 0 1,2 0-1,-1-2 1,-2-1 0,-1-1-14,0 1 1,-1 2-1,3 1 1,0 0-1,2 0 1,-1 0-1,-2 0 1,-3 0-1,1 0 1,-2 0-1,1 0 1,-1 0 0,2 0-1,0 0 1,4 0-1,1 0-1,-1 0 0,-1 0 0,1 0 0,2 0 1,0 0-1,1 0 0,-2 0 0,0-1 0,0-2 1,-1-1-1,1 1 0,0 2 0,-1 1 0,-2-2 1,-1 0-1,0-3 43,0 3 1,-1-4-1,1 1 1,0-1-1,0 1 1,1 1-1,2-1 1,0 1-1,0 1 1,-2 1-1,-2-1 1,-2-1-1,-2 1 1,2 2-1,1 1 1,-3 0-36,-3 0 0,-3 0 0,-2 0 0,0 0 0,1 0 0,-1 0 0,1 0 0,-1 0 0,0 0 0,1 0 0,-1 0 0,1 0 0,-1-2 0,0 0 0,1-3-78,-1 3 1,1 0-1,-1 4 1,-1 2-66,-3 4 0,-2 3 0,-6 2 0</inkml:trace>
  <inkml:trace contextRef="#ctx0" brushRef="#br0" timeOffset="12">30629 10951 14156,'-13'0'-376,"-3"0"1,-1 0 351,2 0 1,7 6 0,2 1-1</inkml:trace>
  <inkml:trace contextRef="#ctx0" brushRef="#br0" timeOffset="13">25555 7677 31520,'-19'-12'-326,"1"-2"1,1-1 0,1-2 0,1 2 0,1 0-1,1 1 1,1 0 0,1 3 0,1 2 0,1 0-1,-4 1 1,-2-2 0,-1-1 0,-2-1 0,-3 0 0,-2-1-1,-2 2 1,-1 2 0,-3 0 0,-4 0 437,-3-2 0,-3-2 0,-2 1 0,-5 1 1,-5 1-1,-4 3 0,-3 2 0,3 1 1,3-1-1,2 1 0,0 2 0,4 0 0,3 2 1,6 2-1,2 0 0,2 4-90,0 1 0,-3-3 1,-2 4-1,2 2 1,0 2-1,0 3 0,-1 3 1,0 0-1,-2 1 1,-1-1-1,-1 2 1,1-1-1,0 3 0,0 1 1,0 1-1,3-2-81,2-1 1,8-1 0,-2 5-1,2 0 1,4 0 0,1-1-1,3 1 1,-1 1 0,2 2-1,-1 2 1,1 1 0,0-1-1,3-1 1,3 0 0,2 0-1,3-2-62,2 0 1,-1-1 0,3 1-1,-1 2 1,2-1 0,0-2-1,2-1 1,2 0 0,2-1-1,4 3 1,3 0 0,1 2-1,2-3 1,1-2 0,3-4-1,2 2 128,2 2 1,-3-1 0,2-1 0,1-1 0,0 0 0,1-1 0,1 0 0,2-3 0,0 0 0,2 0 0,-1-1 0,5-1 0,2-1 0,3-2 0,1 1 0,-1-1 27,1 1 1,4-5-1,-1 0 1,3 0 0,2-1-1,-1-1 1,2-2 0,3 0-1,2-1 1,2-2 0,-2-1-1,-1 0 1,-1 0 0,0 0-1,-1-1 1,2-2-83,3-1 1,1-4-1,4 2 1,1-1-1,0-4 1,2-2-1,-2-4 1,-3 0 0,1 0-1,4-4 1,3-3-1,0 0 1,-3-1-1,-3 0 1,-1-1 0,-1-3 116,-5-4 1,6-3 0,-7-1 0,3-2 0,2-2 0,-28 18 0,-1 0-1,1 0 1,-1-2 0,-1 1 0,-1-1 0,22-26 0,-5-2 0,-4-3 0,-2-4-1,-19 29 1,-1-1 0,13-31 0,-3-1 0,-2 4-150,-4 2 1,-2-1-1,-7 5 1,-2 1 0,-5 4-1,-4 2 1,-6 3 0,-6 1-1,-9 5 1,-6 3-1,-7 6 1,-3 4 0,-5 5-1,-7 3 1,-3 5 0,-2 3-452,-1 5 1,-3 4 0,-9 4 0,30 1 0,1 1 0,-4 3 0,1 2 0,-2 3 0,-1 2 548,-2 2 0,0 3 1,-4 3-1,-2 1 1,-3 4-1,0-1 0</inkml:trace>
  <inkml:trace contextRef="#ctx0" brushRef="#br0" timeOffset="14">19092 9475 23203,'5'-12'-777,"-2"4"1,4-1-1,-1 0 1,-2-2 0,0-2-1,-1 2 1,-5 3 1336,-5 4 0,2 4 1,1 4-1,1 4 1,0 3-1781,-1 2 755,0-6 1,9-2 0,2-5-1</inkml:trace>
  <inkml:trace contextRef="#ctx0" brushRef="#br0" timeOffset="15">18546 11584 25410,'-12'1'-467,"-1"2"0,1 1 0,-1 0 0,2 2 0,4 1 1,7-1-1,7 0 0,4-2 0,2 0 0,-1-1 1,1-2-1,-1-1 679,0 0 0,5 0 1,1 0-1,1 0 0,3 0 1,2-1-1,0-3 0,3-4 1,2-3-1,4-3 1,1-1-1,1-3 0,-2 0 1,1-1-1,1 1 0,-2 0-902,-4 3 0,-3 2 778,-1 5 1,-6-9-1,-1 4 1</inkml:trace>
  <inkml:trace contextRef="#ctx0" brushRef="#br0" timeOffset="16">23905 6958 27220,'0'-13'-732,"0"1"1,2 0-1,0-1 1,2 3-1,-1 6 1,-1 8 0,-2 6-1,0 4 1,0 1-1,0 3 1,1 1 0,2 3-1,1 0-87,-1-1 1,-2 2 0,-1-2 0,0 1-1,0 0 372,0-1 0,5 0 1,2 3-1</inkml:trace>
  <inkml:trace contextRef="#ctx0" brushRef="#br0" timeOffset="17">23893 7032 26894,'7'-12'-465,"0"-5"0,-5-1 0,2 0 0,-1 0 0,0 2 1,0-1-1,1 1 0,0 1 0,0 1 0,2 0 1,1-1-1,1-2 0,0 4 0,0 2 0,2 2 1,1 0 544,1-2 0,1 0 0,-1 2 0,1 5 0,-1 3 0,0 1 0,-1 1 0,-1 2 0,-2 3 1,2 0-1,0 4 0,-1 2 0,-2 4 0,0 0 0,-1-1-406,-1-1 1,-1 3-1,-4-1 1,0-1 0,-1-1-1,-3-1 1,-5-1 0,-2 2-1,-1 1 1,0 1-1,-2-2 411,-3-4 0,-2 6 1,-6-2-1</inkml:trace>
  <inkml:trace contextRef="#ctx0" brushRef="#br0" timeOffset="18">24153 6933 24782,'11'-12'-191,"-1"-1"0,-2 2 0,2 1 1,1 4-1,1 0 0,-1 5 0,-1 2 1,-3 5-1,0 0 0,-2 4 0,1 1-191,-3 2 1,-2-1 0,-1 0 0,0 1 0,0 0 0,0 3 0,0 0 0,0-1 0,0-1 0,-1-3 0,-2-1 0,-3-3 312,-1-2 0,5-2 0,-3-7 0,4-4 0,1-3 0,0-2 0,0 1 0,1-2 1,4-1-1,3-2 0,3 1 0,1-1 0,1 1 0,-1 0 0,2 3-125,2 0 1,0 5 410,4 0 0,6-1 0,6-3 1</inkml:trace>
  <inkml:trace contextRef="#ctx0" brushRef="#br0" timeOffset="19">24612 6846 24829,'-12'0'-209,"4"-1"1,-1-3-1,0-5 1,-2 0 0,-2 0-1,1 4 1,-1 1-1,2 1 1,3 4 0,4 6-1,3 4 36,1 2 1,0-1 0,0 0 0,1 1 0,5-1 0,5 1 0,5-1-1,3 1 1,3-1 0,2-1 0,1-1 0,-1-4 0,1 0 0,1-3-1,2-2 1,1-1 179,-1 0 1,-2-1 0,-3-3 0,-2-5 0,-5-2 0,-2-1 0,-3-2 0,-3-1 0,-3-3 0,-5 0 0,-5-1 0,-3 1 0,-4 0 0,-5 3 0,-3 1 0,-4 3-16,-1 3 0,-1-2 0,-1 6 0,-2 1 0,1 2 1,3 1-1,3 1 0,3 3 0,1 5 0,3 3 1,2 3-227,5 2 0,-3 5 0,4-3 0</inkml:trace>
  <inkml:trace contextRef="#ctx0" brushRef="#br0" timeOffset="20">24960 6821 25458,'0'-12'-852,"0"-5"1,0 1 0,-2 1 0,-1 1 0,-1 1-1,0 2 1,-1 3 0,-2 5 0,0 6 543,3 5 1,2 3 0,2 2 0,0-1 0,0 1 0,0-1 0,0 0-1,0 1 1,2-1 0,1 1 0,2-1 0,1 0 0,0 1 0,1-2 500,3-3 1,-3 2 0,1-6 0,2-1 0,1-2 0,0-2 0,-1-3 0,-4-5 0,0-2 0,-2-1 0,0-1 0,0 1 0,0 0 0,1-1-146,-1 1 0,1 4 0,-2-1 0,3 1 0,-1 0 1,2 1-1,0 1 0,2 4 0,2 0 0,2 2 1,-1 0-1,1 2 0,-1 0 0,-1 4-6,-3 1 0,3-4 0,-2 2 0,2-1 0,1 0 0,1-1 0,-1-2 0,-1-2 42,-3-3 0,-1-2 1,-3-3-1,5 2 0,2 0 1,1 0-1,0-3 0,1 1 1,-1 1-1,1 2 1,-1 1-1,0-2-114,1 0 0,-6 3 0,-3 8 0,-3 4 0,-1 3 0,0 3 0,0 2 0,0 5 0,0 1 0,0 0 0,0-3-502,0-1 0,0 4 0,2-2 0,0-1 0,4-2 0,-1-4 0,2-2 0,0-1 796,3-2 1,1-5-1,1 3 1</inkml:trace>
  <inkml:trace contextRef="#ctx0" brushRef="#br0" timeOffset="21">25456 6858 25458,'-6'-13'-581,"-2"-2"1,-3-2 0,-1 0-1,1 0 1,1-3 0,3 0-1,0 0 1,2 2 0,-1 2-1,3-1 1,2 1 0,2 1-1,4 1 1,4 3 800,6 3 0,5-3 0,6 4 0,3-2 1,2 2-1,3 2 0,-1 2 0,1 2 0,1 1 1,-1 0-1,-2 0 0,-3 0 0,-5 1 1,-3 3-1,-4 5 0,-5 2-229,-2 1 0,-9 0 0,-2 1 1,-10-1-1,-10 1 0,-7-1 1,-6 0-1,-6 1 0,-7-1 0,-4 2 1,-4 1-1,-2 2 150,-2-2 0,-1 4 0,-2 0 1</inkml:trace>
  <inkml:trace contextRef="#ctx0" brushRef="#br0" timeOffset="22">25431 11782 26456,'-7'-12'-294,"0"-2"0,4-1 1,-2-2-1,-1 1 0,0-1 1,-1-1-1,-3 0 1,-1-1-1,-1 0 0,-1-3 1,1-2-1,-2 0 0,-1 0 1,-3 3-1,-1 5 1,-3 2-1,-2 3 0,1 1 1,1 4-1,0-1 0,-3 1 1,-4-2-1,-1-2 314,-1-3 1,-3-1-1,1 4 1,-3 3-1,-3 2 1,-1 3-1,-2 5 1,-1 5 0,-3 5-1,1 2 1,-3 3-1,1 0 1,-2 1-1,1-1 1,-3 0 0,-1-2-27,-2 2 0,2-3 0,8 6 0,5 1 0,5 2 1,0 0-1,3 1 0,3 1 0,5 2 0,3 1 0,1 0 1,1 0-1,0 0 0,3-2 0,1 1 0,1-1-7,-4 2 1,3 4 0,-2-2-1,2 0 1,0 4 0,-1 2 0,-2 3-1,2 1 1,2 1 0,1-1 0,3 0-1,2 1 1,1-1 0,4 0 0,0-1-1,2-2 9,0-5 1,4 4 0,2-1 0,1 4 0,4 0 0,3-2-1,2-2 1,1 0 0,1-2 0,2 1 0,4-4 0,1 0-1,-1-2 1,3-2 0,0-1 0,2-1 49,-1 0 1,3-4 0,1-1-1,3 2 1,0 2 0,4-1-1,1-2 1,4-3 0,4-2-1,6 1 1,3-3 0,0-3 0,1-4-1,-1-2 1,-1-2 0,2-2-22,6-1 1,-6 0 0,4-1 0,-2-3 0,-1-3 0,1-1 0,-4 1 0,-1 0 0,-2 1 0,-2-1 0,0 2 0,4-2 0,4 0 0,3-2 0,-1-3 0,0-1-152,-1-4 0,-2 3 1,0-4-1,0 2 1,0-2-1,-2-1 1,1-3-1,-4 0 1,-2 0-1,-5 2 1,-3 1-1,-2 0 1,-1-5-1,-3-2 1,-4-3-1,-2 2 169,-1 0 0,-2-3 1,3-3-1,0-4 0,-4-3 1,-1-1-1,-1-1 1,0-1-1,0-2 0,-2-2 1,-2 0-1,-6 3 0,-5 0 1,-6 1-1,-3-2 1,-1-2 61,0-4 1,-9 1 0,-7 2 0,-4-3 0,-8-1 0,-2-2 0,-5 0 0,0 2 0,-3 0 0,0-1 0,-4-2 0,-2 1 0,0 2 0,3 5 0,2 3 0,1 6-240,-4 3 0,-2 2 0,-5 8 0,-4 6 0,-5 5 1,-8 6-1,30 5 0,-1 2 0,-1 0 0,-1 0 1,0 2-1,-1 1 0,1 1 0,0 1 0,-1 3 1,0 1-1,-1 2 0,-1 1 0,-1 3 0,-1 1 1,-1 1-1,1 2 0,-2 3 0,1 2 178,0 2 1,0 1-1,-2 7 1,0 2 0,0 3-1,1 0 1</inkml:trace>
  <inkml:trace contextRef="#ctx0" brushRef="#br0" timeOffset="23">23905 14486 12790,'6'7'-721,"-5"0"1,5-5 0,-2 4 812,0 1 1,1-4 0,-1 1 0,5-3 0,0-2 0,1-2 0,-2-3 0,2 0 0,1-4-319,1-1 1,-3 3 0,-1-1 0,2 0-1,1-2 1,1-2 0,0 1 0,1 0-734,-1-1 0,-3 6 925,-1 3 0,-5 3 1,2 1-1</inkml:trace>
  <inkml:trace contextRef="#ctx0" brushRef="#br0" timeOffset="24">17206 16247 9182,'-1'-16'224,"-2"-1"0,-2 3 0,-1 3 1,-1 4-1,2 0 0,-2 2 0,0 1 1,-1 5-1,1 7 0,3 6 0,2 5 1,2 4-1,0 3 0,0 1 1,0 4-1,0 2 0,0 1 0,0 1-427,0-2 1,0 2-1,0 4 1,0-3 0,0-2-1,0-1 1,0-1 0,0-2-1,0-2 1,0-2 194,0-1 1,-5 0 0,-2 0 0</inkml:trace>
  <inkml:trace contextRef="#ctx0" brushRef="#br0" timeOffset="25">17231 16259 9181,'0'-30'223,"-4"4"0,0-2 0,1 5 1,2 4-1,1 1 0,0 3 0,1 1 1,3 1-1,4 1 0,3 1 1,2 1-1,-1 3 0,2 2 0,3 2 1,2 2-1,2 1 0,-2 0-260,-1 0 1,2 7-1,-3 4 1,-2 5 0,-2 4-1,-5 3 1,-4 3-1,-3 3 1,-1-1 0,-1-1-1,-3 1 1,-4 1-1,-5-2 1,-2-1 0,-2-2-1,1-2-513,-2-1 0,4-6 0,-4 1 1,2-2-1,-1-3 0,2-1 0,1-3 1,3-3 537,3-6 1,13-3 0,9-7 0</inkml:trace>
  <inkml:trace contextRef="#ctx0" brushRef="#br0" timeOffset="26">17653 16173 9541,'-7'-3'315,"3"3"0,4 7 0,4 7 0,3 8 0,1 4 0,0 4 0,2 0 0,1 2 0,1 0 0,1 2 0,-2 1-878,-3-2 1,2-3 0,-5-5-1,1-2 1,-1-1 0,-2-2-1,-2-2 552,-1-3 0,6-7 1,1-2-1</inkml:trace>
  <inkml:trace contextRef="#ctx0" brushRef="#br0" timeOffset="27">17653 16284 9194,'0'-25'172,"-4"-3"1,0-1-1,1 1 1,1 2-1,2 1 1,0 2 0,0 1-1,2 2 1,2 2-1,4 3 1,5 1 0,2 2-1,3 1 1,0 3-1,1 4 29,0 2 0,-4 4 0,2 2 0,-3 5 0,-3 5 0,-3 4 0,-2 1 0,-2 3 0,0 2 1,-1 1-1,-2-2 0,-1-1 0,-1-1 0,-2 1 0,-3 0 0,-1 0-889,-2-1 1,2-5 0,-1 3 0,-2-1 0,-1-2 0,0-3 0,1-2 0,2-2-1,0-4 708,1 1 1,1-11-1,6 4 1</inkml:trace>
  <inkml:trace contextRef="#ctx0" brushRef="#br0" timeOffset="28">18037 16073 9228,'9'-4'201,"-2"-1"0,-1-1 1,0-1-1,-1 1 1,-2-4-1,-1 2 0,-4 5 1,-1 10-1,-2 8 1,-2 4-1,-1 3-202,1 2 0,-3 5 0,6 1 1,1 0-1,2 2 0,1-2 1,1 2-1,4-3 0,4-3 1,6-7-1,6-5 0,4-6 1,2-3-1,4-7 0,0-6 1,2-9 317,-1-5 0,-1-7 1,-5-1-1,0-2 0,-1-1 1,-6 0-1,-5 1 0,-6 2 1,-4 1-1,-2 0 0,-4 2 1,-2 2-1,-6 4 0,-5 3 1,-7 3-1,-4 1-463,-3 2 0,-5 5 0,2 3 0,-1 4 0,0 4 0,-2 4 0,-1 5 0,-1 3 0,0 6 0,0 6 0,-2 6 140,-2 6 1,2 4 0,-3 6 0</inkml:trace>
  <inkml:trace contextRef="#ctx0" brushRef="#br0" timeOffset="29">17008 17177 8539,'-17'13'189,"-1"-2"0,-1-3 0,-3-4 0,0-3 0,1 1 0,3 1 0,2 1 0,-1-2 0,3 1 0,6 0 0,11 1 0,12-1 0,13-2 0,9-2 0,8-3-51,9-5 0,11-3 1,-30 4-1,2 0 0,1-2 1,1-1-1,2-1 1,2 0-1,2 0 0,1-2 1,3 0-1,1-1 1,4-1-1,1-2 0,3-1 1,0-1-1,2 0 1,0-1-1,-2 1 0,-1 0 1,-1 0-1,-1 0 0,-4 1 1,-2-1-1,-1 1 1,-2 0-1,-3 1 0,0 0 1,-3 1-1,-1 0 182,-2 1 0,0 0 0,-3 0 0,-1 2 1,25-11-1,-4 0 0,-7 2 0,-9 2 1,-13 6-1,-13 6 0,-13 9 0,-7 7-706,-5 4 1,1-2 0,1-1-1,1 0 1,3 0 0,2 1 0,2 0-1,3 2 1,6 0 385,6-2 0,6 2 0,7-4 0</inkml:trace>
  <inkml:trace contextRef="#ctx0" brushRef="#br0" timeOffset="30">17529 13543 13532,'-2'7'-718,"1"-3"0,1-4 1,6-2 918,3-3 1,8-4 0,1-1-1,1-4 1,4-3 0,5-3-1,4-2 1,1-1 0,0-2-1,1 2 1,1 0 0,-1 4 0,-3 1-1,-4 3 1,-5 3 0,-3 3-623,-3 5 0,-8 4 0,-4 4 0,-4 5 1,-3 3-1,-2 3 0,-2 2 406,-3-2 1,-6 10 0,-4 1-1</inkml:trace>
  <inkml:trace contextRef="#ctx0" brushRef="#br0" timeOffset="31">17665 13680 11667,'-12'7'74,"4"-2"0,-1-5 0,0 0 0,-1-1 1,2-3-1,4-5 0,2-2 0,2-1 1,2 0-1,0-1 0,4 1 0,1-1-3,2 1 1,4 0-1,2-1 1,3 1 0,1-1-1,3 1 1,2 1-1,0 1 1,1 2-65,0-2 0,5-1 0,2-1 0</inkml:trace>
  <inkml:trace contextRef="#ctx0" brushRef="#br0" timeOffset="32">17938 13246 10016,'-8'-13'117,"0"0"1,-1-3-1,2 0 1,3 1 0,3 1-1,1 1 1,0 1 0,1 0-1,3-1 1,6 2-1,4 2 1,4 2 0,1 1-1,3 3 1,2 2 0,-1 2-64,-2 4 1,1 1 0,-6 8 0,-1 3 0,-1 5 0,-3 4 0,-2 4-1,-5 1 1,-3 0 0,-2 1 0,-3 1 0,-6 0 0,-4-1 0,-5-2-1,-5-1 1,-5 0-395,-1 0 1,-6 4-1,5-4 1,-1-1 0,2-2 361,-1-1 1,5 5 0,-4 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343"/>
    </inkml:context>
    <inkml:brush xml:id="br0">
      <inkml:brushProperty name="height" value="0.053" units="cm"/>
      <inkml:brushProperty name="color" value="#FF0000"/>
    </inkml:brush>
  </inkml:definitions>
  <inkml:trace contextRef="#ctx0" brushRef="#br0">2742 4118 23366,'6'-2'-452,"0"-1"0,-2-2 0,0-2 0,-1-3 0,-2-1 0,-2-1 0,-3 0 1,-4 1-1,-2 1 0,0 3 0,2 1 0,-2 4 0,-1 0 0,-1 1 1,0-2-1,-1-1 0,1 1 427,-1 2 0,-3 1 1,-2 0-1,-1 0 1,-3 1-1,-2 2 1,-1 3-1,0-1 1,1 2-1,-1-1 1,0 0-1,0 0 1,2 1-1,1-2 1,1 2-1,0-1 90,2-1 1,0 1-1,4-3 1,-2 2-1,2 1 1,1-1-1,3-1 1,1 0 0,4 2-193,0 1 0,2 1 0,5 3 0,2-1 0,1-2 0,-1 2 1,0 1-1,-1 1 0,3 0 0,-3 1 0,0-1 0,-2 1 80,0-1 1,0 5 0,0 0 0,0 3 0,0 2 0,0 1 0,0 2 0,0 0 0,0 1 0,0 2 0,0 1 0,-2-1 0,0 1-1,-3 2 1,1-1 0,0 2 26,0-1 0,-4 1 0,2 3 0,1-2 1,-2 0-1,1 0 0,1-2 0,2 1 0,2 0 1,1 1-1,0 0 0,0-1 0,0-2 1,1-2-1,2-1 0,2 1-20,2 1 0,0 0 0,3-3 0,-2 1 0,0 4 1,-1-1-1,-3 0 0,-1-2 0,0-2 0,1 0 0,-1 3 1,-2 3-1,-1 0 0,0-2 0,0-1 0,0 1-64,0 2 1,0-1 0,0 4-1,0-2 1,-1 1 0,-2 2-1,-1 3 1,1-1 0,2 1-1,-1-4 1,0-2 0,-3-4-1,3-1 1,0-3 0,2-1-1,0-6 147,0-3 0,-4-3 1,0 2-1,1 1 0,1 2 1,-1-2-1,-3-1 0,1-1 1,-2 3-1,1 0 0,-1-1 1,2-1-1,-2-2 0,2 1 1,-1-1-1,2 1-110,-2-1 0,5 0 0,-3 1 0,3-1 0,-1-1 1,-1-1-1,-1-2 0,1 2 0,1 1-8,-2 1 1,1-1 0,-4-1 0,1-2 0,2 0 0,0 1 80,0-1 1,0-4 0,4 4 0,1 1 0,3-2-1,5-3 1,2-3 0,1-1 61,1 0 1,3 0 0,2 0 0,1 0 0,3-1 0,2-2 0,2-1 0,3 0 0,4-1 0,3 1 0,1 0 0,2 0 0,1 0 0,1 0 0,-1 0 0,0 0-65,1 1 0,-8-3 0,0 2 0,-5 1 0,-5 2 1,-1 1-1,-2 0 0,-2 0 0,-5 1 0,-3 4-483,-6 3 1,-2-1 0,-4 1 546,-2 2 0,-3 6 1,-5 3-1</inkml:trace>
  <inkml:trace contextRef="#ctx0" brushRef="#br0" timeOffset="1">14204 4428 27438,'-8'0'-658,"1"-2"1,1-2 0,5-3 0,2 2 0,4 5 0,-3 7 0,1 4 0,0 1 0,1 2 0,-1 2 0,0 5 313,1 2 1,-3 4 0,3 0-1,-1 2 1,0 0 0,1 0 0,-1 0-1,-2-1 1,-1-2 0,1-3 0,2-1-1,1-3 1,-1-1 0,-2-2-1,-1-3-635,0 0 0,0-8 753,0-5 0,0-5 0,0-8 1</inkml:trace>
  <inkml:trace contextRef="#ctx0" brushRef="#br0" timeOffset="2">14266 4601 29967,'-5'-12'-656,"2"-6"1,-5-3-1,-1-1 1,1 2 0,1 2-1,2 1 1,1-1 0,-1 0-1,1-1 1,0 1 0,0 0-1,0 3 1,1 1 0,2 2-1,1-1 745,0 1 1,5 0-1,4 1 1,2 1 0,1 2-1,2-1 1,1 1 0,3 1-1,1 2 1,2 2 0,-1 0-1,1 0 1,0-1 0,0 3-1,-1 2 1,1 5-300,-2 1 1,3 1-1,-5 6 1,-2 1 0,-1 1-1,-2 1 1,-1 0-1,-1 0 1,-3 1 0,-2 0-1,-2-1 1,-2-1-1,-1 1 1,0-1 0,-1 1-1,-2 0 237,-1-2 0,-6-6 0,2 0 0,-3 0 0,-1 1 0,1 0 0,1-4 1,2 0-1,-2-3 0,-1-2-46,-1-1 0,5 1 0,4 2 0,6 1 1,5 0-1,3 1 0,1 0 0,2 1 0,1 1 1,2-2-1,-2 2 0,-1 0 0,0 1 0,1 0-277,1 1 1,1-1 0,-5 4 188,1 1 1,-1-1 0,1 0 0</inkml:trace>
  <inkml:trace contextRef="#ctx0" brushRef="#br0" timeOffset="3">14911 4279 30999,'13'-6'-486,"-5"4"0,-1-7 0,0 1 1,-2 2-1,1 6 0,-3 9 1,-2 5-1,-1 3 0,0 1 28,0 0 1,-1 4 0,-2-1 0,-1 1 0,1 0 0,1-1 0,2-1 0,0 1 0,-1-2 0,-2-1 0,-1-3 0,1-1 0,2-1 0,2-2 610,4-3 1,-3-3-1,7-5 1,0 0 0,2 0-1,3 0 1,1-1-1,2-2 1,-1-2 0,1-1-1,1-1 1,1 1-1,3-3 1,2 2 0,0 2-63,1-1 0,-1 4 0,-2-5 0,-2 1 0,1 3 0,-2 2 0,-2 1 0,-3 0 0,-2 0-1104,0 0 566,-5 6 0,-7 0 1,-7 7-1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360"/>
    </inkml:context>
    <inkml:brush xml:id="br0">
      <inkml:brushProperty name="height" value="0.053" units="cm"/>
      <inkml:brushProperty name="color" value="#FF0000"/>
    </inkml:brush>
  </inkml:definitions>
  <inkml:trace contextRef="#ctx0" brushRef="#br0">8733 1463 18323,'-7'0'563,"2"0"-666,5 0 1,0 2-1,0 2 1,0 4 0,0 3-1,0 3 1,0 1-1,0 3 1,1 0 0,2 1-1,1 1 1,0 2-1,1 0 1,-1 0 0,0-2-1,0 2 1,0 2-1,0-1 1,0-1 0,0-2-1,1-1-235,0 0 1,-4-4-1,4 2 1,-4-3-1,-1-2 1,0 1-1,0-1 1,0 0-1,0 1-2056,0-1 2274,0-5 1,0 4 0,0-4 0</inkml:trace>
  <inkml:trace contextRef="#ctx0" brushRef="#br0" timeOffset="1">8969 1550 16771,'1'-7'-364,"2"2"1,1-1 0,0-1-1,1-1 1,-1 0 0,0 0 356,1 1 1,-3 0-1,2 6 1,-3 1-1,1 4 1,0 3-1,3 2 1,-3 4-1,1 2 1,0 1-37,1 2 0,1 0 0,-2 4 0,3-1 0,-1 1 0,1 1 0,-2 1 0,0-2 0,2-2 0,-1 1 0,1 0 0,-2-2 0,0-1 0,0-3 0,-1-1-756,-2-2 0,3 1 0,2-2 683,1-3 0,-5 3 0,4-4 0</inkml:trace>
  <inkml:trace contextRef="#ctx0" brushRef="#br0" timeOffset="2">9565 1674 22029,'8'0'283,"-1"-1"0,0-2-329,-1-1 0,-3-1 1,1 0-1,-2-3 0,-2-3 1,-2 0 2,-2 3 1,1 2 0,-5 5-1,-1-2 1,-2-1 0,-2 1-1,1 2 1,-1 1 0,1 1-1,0 2 1,-1 3 0,1-1-1,-1 2-119,1 0 1,-1 1 0,1 5 0,1 0 0,1 2 0,4 2 0,-1 0 0,1-1 0,-1 2-1,2 0 1,-1 0 0,3-3 0,2-1 0,1-2 0,0 1 232,0-1 0,1-5 1,4-3-1,3-3 0,3-1 1,1 0-1,1 0 0,-1-1 1,0-3-1,1-3 1,-1-1-1,2-1 0,1 0 1,0-2 40,-4-2 1,2 1-1,-5 0 1,3-1-1,0 1 1,-1-1-1,-3 1 1,0 0-1,-2-1 1,1 1-1,-2 1-339,1 2 1,-3 5 0,2 8 0,-3 5 0,-1 2 0,0 1 0,2-1-1,0-1 1,2-2 0,1 0 0,-1 1 0,0-1 0,0 0-467,1-1 0,-2 3 1,4-5-1,0 1 0,0-1 496,3-2 0,1-7 0,1-3 0</inkml:trace>
  <inkml:trace contextRef="#ctx0" brushRef="#br0" timeOffset="3">9726 1662 18285,'1'-8'-435,"2"-1"0,2 1 1,1 0-1,-1 0 1,-2-2-1,0-1 1,0-2-1,1 1 384,-1 0 0,-2 6 1,0 6-1,2 7 1,1 4-1,0 2 0,1-1 1,0 2-1,1 1 1,-1 1-1,-1 1 1,0-1-1,2 1-117,1-2 0,-3-2 1,3-4-1,0-1 0,-2 2 1,2 1-1,0 0 0,1-4 1,-1-7 265,-3-7 0,-2 0 1,-2-1-1,0-2 1,0-1-1,0-1 1,0 0-1,0-1 0,0 1 1,0-1-1,0 1 1,0 0-1,0-1 1,0 1-1,0-1-88,0 1 1,5 5 0,3 3 0,3 4 0,2 4 0,-1 4 0,1 3 0,-2 2 0,-2-1 0,-2 1 0,0-2-38,0-3 1,-3 3-1,4-3 1,2 2-1,1-2 1,0-5-1,-3-6 1,-3-5 166,-4-3 1,-1-6-1,0 1 1,0 0-1,0 3 1,1 0 0,2 0-1,1-3 1,0 0-1,2 2 1,1 3 0,1 3-1,0-1 1,2 3-1,1 1 1,1 4-381,1 1 0,-1 1 0,2 4 0,1 1 1,2 4-1,-1 1 0,1 3 0,1 0 1,0 0-1,0-2 0,-3-1 0,-2-1 1,0-2-1,-1 1 0,-1 3 0,-1-1 240,-2-3 1,0 3 0,5-4 0</inkml:trace>
  <inkml:trace contextRef="#ctx0" brushRef="#br0" timeOffset="4">10234 1377 18285,'-8'-21'-160,"0"0"1,-2 1-1,-1-1 1,-1 0 0,-2-1-1,-3-1 1,-2-1-1,-1 2 1,-1 2 0,-1-1-1,-3 2 1,-4 1-1,-3 1 1,-1 2 0,0 3-1,0 3 213,1 4 0,-8-3 0,3 4 1,-1 1-1,-1 1 0,0 2 1,-2 0-1,-6 2 0,-4 2 1,-3 3-1,1 1 0,-1 0 0,-1 2 1,1 1-1,2 1 0,3 1 26,1-1 1,0 1 0,-3-1 0,0 2-1,0 1 1,4 3 0,3 0 0,4 1-1,1 0 1,4 3 0,1 2 0,4 1-1,1 1 1,0 1 0,0 4 0,0 0-11,0 4 1,-4 1 0,3 2 0,0 2 0,-1 2 0,4-2 0,2-2 0,4-1 0,5 1-1,3-1 1,4 0 0,2 0 0,1 0 0,4-1 0,0-1 0,4-2-43,2 1 1,3 2 0,5 0 0,2-3-1,2-3 1,5-1 0,4 0 0,4-1-1,4-2 1,3-1 0,1-2 0,1-1 0,2-3-1,3-1 1,0-3 0,0-1 92,-3-1 1,0-5-1,1-1 1,4-2 0,5-2-1,2-2 1,4-2-1,0-3 1,5-4 0,1-2-1,0 0 1,-6 2 0,-3-2-1,-1-1 1,3-2-1,3-2-117,-3-2 0,-1 0 1,-3 5-1,1-2 1,-1-1-1,2-3 1,-2-1-1,1-3 0,0-2 1,4 0-1,0-1 1,2 0-1,-1-1 1,-4-2-1,-2-1 0,-1 0-53,0-1 0,-11 3 0,-1-5 0,-2 0 0,-1 2 0,3-2 0,-3 2 0,-3-2 0,-6-1 0,-4-4 0,0-5 0,0-2 0,1-2 0,-4-3 0,-1-2 0,-4-1-10,-5-2 0,-2-1 1,-4 4-1,1 0 0,-1 4 1,-3 3-1,-4 6 0,-5 2 1,-3 4-1,-5 2 0,-3 4 1,-5 3-1,-5 7 1,-9 4-1,-11 3 0,-10 5-259,-9 3 0,31 2 1,-1 1-1,-2 0 1,0 2-1,-1 3 0,-1 0 1,-2 2-1,-1 0 1,-1 2-1,0 0 1,1 1-1,0 0 331,1-1 1,2 2 0,-3 4 0,2 2 0,3 1 0,1-1-1</inkml:trace>
  <inkml:trace contextRef="#ctx0" brushRef="#br0" timeOffset="5">28421 12043 8307,'-46'-38'19,"2"-8"1,23 16-1,1-1 1,1-5 0,1-1-1,0-2 1,1-1-1,1 1 1,-1 1 0,1 3-1,-1 1 1,-18-26-1,-2 7 1,-5 8 0,-5 9-1,-6 8 1,-3 6 0,-9-1-1,28 9 1,-2 0-1,-5-1 1,-1 0 0,-5 1-1,-1 2 1,-1 2-1,-1 3 1,0 3 0,0 2-1,-2 1 1,-2 2-1,-4 0 1,-3 0 0,18 1-1,-2-1 1,0 0 0,-2 1-1,-2-1 1,1 1-1,-1-1 1,-1 2 0,1-1-1,0 2 1,0 1-1,0 0 57,1 2 0,-1 1 0,1 1 0,-1 1 0,0 2 1,0 1-1,-1 2 0,1 0 0,-2 1 0,0 0 0,-2 0 1,1 0-1,-1 1 0,0 0 0,0 0 0,1 1 0,1-1 1,0 2-1,2 0 0,0 1 0,1 2 0,0 0 1,0 1-1,1 2 0,0 1 0,0 1 0,0 1 0,-1 1 1,0 0-1,1 1 0,1 1 0,0-1 0,1 2 0,0-1 1,0 1-1,1 1 0,0 1 0,1 1 0,1 1 1,-2 1-1,1 1 0,1 1 0,1 1 0,0 1 0,2 1 1,2-1-1,1 2 0,1 0-51,3-2 0,2 2 0,1-1 1,0 2-1,0-1 0,2 1 1,0 0-1,2-1 0,0 1 0,2 0 1,1 1-1,2 0 0,2-1 1,1 0-1,3 0 0,-4 20 1,5 0-1,5-4 0,4-1 0,5-4 1,4 0-1,4-2 0,4 0 1,6 1-1,3-2 0,5 2 1,4-2-1,6 0 0,3-2 0,3-1 1,4-3-1,2 0 0,3-2 1,2-1-1,3 0 0,-16-15 0,1 0 1,2 0-33,3 0 1,1 0 0,1-2-1,1-1 1,1-3 0,0 0-1,4 0 1,1-1 0,1-2-1,0-2 1,1-1 0,0-2-1,2-1 1,1-2 0,1-2-1,3-1 1,1-1 0,1-1 0,2-2-1,1-1 1,1-2 0,-16-1-1,1 0 1,1-1 0,-1-1-1,1 0 1,0-2 0,0 0-1,0-1 1,2 0 0,0-2-1,0 0 1,0 0 0,1-1-1,0-2 1,0 1 0,1-1 0,1-1-1,0 0 1,0 0 0,1 0-1,0-1 1,0-1 0,0 1-1,-1-1 1,2 0 0,-1 0-1,0-1 1,-1 0 0,0 0-1,0 0 1,-1 0 0,1 0-1,-2-1 1,1 0 0,-1 1 0,1-1 35,-1 0 0,0-1 0,-1 1 0,1 0 0,0-1 1,0 1-1,0-1 0,0-1 0,-2 1 0,0 0 1,-1-1-1,1 0 0,-2 0 0,1-1 0,-1 0 0,-1 0 1,-1-1-1,0 0 0,-1 0 0,-1-1 0,16-8 1,0 0-1,-2-1 0,0 0 0,-1-1 0,-1 0 0,1-2 1,-1 0-1,0-1 0,-1 0 0,-1 0 0,0-1 1,-2-1-1,-1 0 0,0-1 0,-3 0 0,0-1 1,-2-1-1,-1 0 0,-1-1 0,-2-1 0,-1 1 0,-1-1 1,-2-1-1,-2 1 0,-1-1 0,-1 0 0,-3 0 1,-2 1-1,-1-2 0,-2 1 0,-2-1 0,0 0-23,-3 0 1,-1 1 0,-2-2 0,4-20-1,-6 0 1,-3 0 0,-4-1 0,-5-1-1,-4 0 1,-6 1 0,-5 0 0,-6 1-1,-7 2 1,-6 2 0,-6 2 0,-7 2-1,-5 1 1,10 19 0,-1 0 0,-3 1-1,-2 0 1,-3 1 0,-1 2 0,-4 0-1,-1 1 1,-3 3 0,-3 0 0,-2 2-1,-2 2 1,-5 1 0,-2 1 0,-1 1-1,13 5 1,-2 1 0,1 1 0,-2 1-1,-4 0 1,-1 1 0,0 0 0,-1 1-1,-2 1 1,-1 0 0,0 1 0,0 1-231,-2 1 1,-1 0 0,1 1 0,-1 1 0,11 1 0,1 1 0,-1 0 0,0 1 0,1 1 0,-13 1 0,-1 2 0,1 1 0,0 0 0,13 1 0,0 0 0,-1 0 0,1 1 0,0 1 0,-1 0 0,0 1 0,1 1 0,-1 0 0,1 1-1,-13 3 1,0 1 0,1 2 0,0 0 0,2 1 0,0 1 0,0 1 0,2 1 223,2 1 0,1 2 0,1 0 0,0 0 0,2 0 0,0 0 0</inkml:trace>
  <inkml:trace contextRef="#ctx0" brushRef="#br0" timeOffset="6">5880 12936 19858,'-8'-4'-373,"1"-2"0,0 0 0,2 0 1,-1-1-1,3-3 0,2-1 0,1-1 1,0-1-1,1 2 276,3 3 0,-1 4 0,5 8 0,1 4 0,-1 3 0,0 2 0,1-1 0,-1 0 0,0 2 0,0 1 0,1 2 0,-1-2 0,0 0 0,0 0-7,1 2 1,-5 4 0,4-3 0,0-1 0,1 3 0,-1-2 0,0 1 0,0-1 0,1 0 0,0-4 0,2-3 0,0-3 0,-1 0 0,-2-1 0,3-3 0,3-3 240,3-1 0,3-5 1,-2-5-1,2-5 0,3-5 1,3-4-1,5-1 0,2-1 1,2-3-1,3-4 0,-2-1 1,-1-1-1,1 2 1,3-3-1,1-2 0,2-4 162,3 2 0,-5 6 0,0 2 0,-5 1 0,-3 2 0,-3 2 0,-4 8 0,-4 5-379,-4 6 0,-6 4 0,-6 8 0,-4 4-145,-1 3 0,5 2 0,2-1 1</inkml:trace>
  <inkml:trace contextRef="#ctx0" brushRef="#br0" timeOffset="7">13882 4440 23751,'0'-12'-862,"0"3"1,0 1 0,0-2 0,0-1-1,-2 0 1,-1 2 0,-1 0 0,0 0-1,0-2 1,0 1 0,1 6 730,2 8 0,1 6 1,0 4-1,0 1 0,0 3 1,0 1-1,0 3 0,1 0 1,2 0-1,1-1 0,0 1 1,0 1-1,2 2 0,-1 0 1,2 0-1,0-1 217,3 1 0,1 0 1,0-1-1,0-4 0,0-3 1,3-5-1,-1-2 0,3-3 1,-1-2-1,3-3 0,1-5 1,4-7-1,4-5 0,3-6 1,2-3-1,4-5 18,3-4 0,6-5 0,4-2 0,1-1 0,1 0 0,1-2 1,-24 20-1,-1 0 0,2-1 0,0 0 0,1 0 0,1 0 0,0 0 1,0 1-1,-1 1 0,-1 0 0,0 1 0,0-1 0,26-18 0,0 2 1,-4 2-1,-2 1 87,-4 2 1,-6 10 0,-1-2 0,-3 2 0,-4 1 0,-2 2 0,-5 7 0,-6 3 0,-6 2-339,-2 1 0,-12 3 0,2 8 0,-1 4 0,1 2 0,4-1 33,4 0 1,9-7 0,2 4 0</inkml:trace>
  <inkml:trace contextRef="#ctx0" brushRef="#br0" timeOffset="8">20779 17214 23161,'0'9'82,"-1"-2"1,-1-2-1,2-3 1,6-5 0,3-6-1,5-3 1,3-3 0,5-3-1,5-1 1,6-2-37,3 2 0,7-10 0,1 3 0</inkml:trace>
  <inkml:trace contextRef="#ctx0" brushRef="#br0" timeOffset="9">29537 13605 15551,'-8'7'3518,"0"-3"-3554,5-2 0,-4-1 0,7 2 0,4 1 0,11-3 0,11-3 0,14-8 66,13-5 0,-20 3 0,3-1 1,8-4-1,3 0 24,5-3 1,2 0-1,4-5 1,2 0-1,-14 6 1,-1 0-1,1 1 1</inkml:trace>
  <inkml:trace contextRef="#ctx0" brushRef="#br0" timeOffset="10">14217 17028 11148,'-7'-5'288,"3"-1"1,2 5 0,2 8 0,-1 8-274,-3 4 1,2 2 0,-2 5 0,1 3 0,1 4 0,-4 3 0,1 1 0,-1-1 0,3-1 0,2-2 0,1 0 0,0-3 0,0-4 0,0-5 0,0-2 0,0-1-1084,0 0 0,0-6 1,0-3 995,0 0 0,5-3 0,2-1 0</inkml:trace>
  <inkml:trace contextRef="#ctx0" brushRef="#br0" timeOffset="11">14427 17090 10180,'7'-5'23,"0"2"0,-4-5 1,1 1-1,-1 4 0,-2 7 1,-1 6-1,0 4 1,0 2-1,0 5 0,-1 2 1,-2 4-63,-1 2 1,0-3-1,2 4 1,0-1 0,-2 1-1,1 1 1,1-1-1,2-2 1,0-2 0,0-3-1,0-2 1,0-3-1,0-2 1,-1 1-772,-3-2 0,1-7 0,-4-5 0,2-6 788,2-5 1,-4-3 0,0-1 0</inkml:trace>
  <inkml:trace contextRef="#ctx0" brushRef="#br0" timeOffset="12">14279 16979 8582,'-7'-13'107,"-3"1"0,5 0 0,-1-1 0,-1 1 0,2-1 0,-2 2 0,1 4 0,-1 7 1,2 9-1,-1 5 0,2 3 0,0 3-202,0 2 1,-4 1-1,2 2 1,-1 0-1,-1 0 1,0-1 0,-1 1-1,1-1 1,0-2-1,1-3 1,0-1 0,2-3-1,-2-1-2616,0-2 2711,4-5 0,-2-7 0,5-7 0</inkml:trace>
  <inkml:trace contextRef="#ctx0" brushRef="#br0" timeOffset="13">14266 17004 8582,'13'-6'46,"-1"-2"1,-1-3 0,-1 0 0,-2 1-1,2 2 1,1 0 0,1 1 0,0 3-1,1 4 1,-1 4 0,-1 4 0,-1 3 108,-2 1 1,0 5-1,5-1 1,-1 1 0,1 0-1,-1-1 1,0 1 0,1-1-1,-1-1 1,2-1 0,1-3-1,2 0 1,-2-3-1,-1 1 1,-2-4 0,2 2-652,2 0 1,-6-3 0,3 3 0,-4 0 495,-2 0 0,4 1 0,-4 4 0</inkml:trace>
  <inkml:trace contextRef="#ctx0" brushRef="#br0" timeOffset="14">24426 3225 18872,'0'-7'-2677,"0"-4"1,-1 9 2796,-3-2 0,1-1 1,-4-1-1,0 1 0,0-2 1,-2 1-1,-2-1 0,-2 2 1,1-1-1,-1 4-87,1 0 1,0 9 0,1 4 0,1 6 0,2 1-1,-2 2 1,0 2 0,1 6 0,0 2 0,1 5 0,0 0-1,1 4 1,0 1 0,2 1 0,-1-1-122,3-1 0,2-3 1,2-2-1,3-4 1,5-2-1,3-6 0,5-3 1,3-3-1,4-4 1,-1-2-1,1-4 0,-2 0 1,1-3-1,-1-2 1,3-1-1,1-1 188,3-3 0,-4-3 0,-6-6 0,0 0 0,1-3 0,0-2 0,0 1 0,-4-3 0,-2 1 0,-2-3 0,1-3 0,-1-2 0,-1-2 0,-2 1 0,-5 2 0,-3 0-107,-1-3 0,0 1 1,0-4-1,-1 2 0,-3 1 1,-3 0-1,-3 0 0,-1 3 1,-3 3-1,0 3 1,1 3-1,-1 0 0,-1 2 1,-3 1-1,0 4 0,0 2-63,3 1 1,-4 5 0,-1-3-1,1 4 1,2 1 0,4 1-1,0 4 1,1 3 0,-1 3 0,2 1-1,2 2 1,2 3 0,0 3-215,0 4 1,4 6 0,-2 2 0</inkml:trace>
  <inkml:trace contextRef="#ctx0" brushRef="#br0" timeOffset="15">24761 3485 20104,'-8'-12'-236,"1"-1"0,1 1 0,4-1 0,0 1 0,2 0 0,2 1 0,2 2 0,4 7 0,3 4 0,2 7 0,-1 2 0,2 2 5,2 4 0,-2-3 0,1 2 0,-4-1 0,-2 1 1,0 0-1,2 1 0,0-1 0,-1 1 0,-3-2 1,0-1-1,-2-2 0,2 0 0,-1 1 251,-1-1 0,-1-6 0,-4-6 0,0-8 0,0-6 0,0-3 0,0 2 0,0 0 0,0 0 0,2-2 0,0 2 41,2 1 1,6 2-1,-3-1 1,1 2-1,1 2 1,0 1-1,2-1 1,3 2-1,1 3 1,2 1-1,-2 1 1,0-2-1,0 1 105,2 1 0,5 8 0,-3 1 1</inkml:trace>
  <inkml:trace contextRef="#ctx0" brushRef="#br0" timeOffset="16">25419 3460 20434,'8'-5'-207,"-1"-4"0,-2-2 0,-3 0 0,-5 3 0,-5 5 0,-3 5 0,-2 3 0,-1 2 0,-1 3 0,-3 1 81,-1 1 0,3 1 1,-4-1-1,2 2 1,3 1-1,1 2 1,3-2-1,2 0 1,2 0-1,1 2 1,5-2-1,5-2 1,8-1-1,8-3 0,3-2 133,2-1 1,0-2 0,1-4 0,2 0 0,0 0 0,0 0 0,-2 0 0,-1-2 161,0-2 0,0-3 0,-1-5 1</inkml:trace>
  <inkml:trace contextRef="#ctx0" brushRef="#br0" timeOffset="17">25630 3448 20434,'8'-4'-248,"-1"-2"0,-2 2 0,-2 3 1,-2 6-1,-2 5 0,-2 2 46,-1 1 1,0-1-1,4 0 1,0 1-1,1-1 1,3-1 0,5-1-1,3-3 1,3-2-1,2-2 1,-1-2 0,2-2-1,2-2 1,0-2 373,1-2 1,-6 3-1,2-4 1,-4-2-1,0-1 1,-2-2-1,-3 1 1,-2 0-1,-2-1 1,0 1-1,-1-1 1,-3 2-1,-5 2 1,-3 2-1,-3 0 1,-3 1-167,-2 1 1,2 1-1,-4 4 1,2 0-1,-2 1 1,0 2-1,-2 2 1,3 2 0,-1 3-1,2 2 1,3 4-1,-1 1 1,0 1-1,0 2 1,5-1 0,2 2-149,4-2 1,2 4 0,1-3 0,1-1 0,5-2 0,6-4 0,9 0 0,5-1 0,3-1 0,0-3 0,0-3 0,-2-4 0,-2-1 0,-3 0 0,-1 0 0,-2 0-1087,-2 0 1307,-4 0 1,0 0-1,-1 0 1</inkml:trace>
  <inkml:trace contextRef="#ctx0" brushRef="#br0" timeOffset="18">25692 3063 21155,'0'-12'-388,"1"0"1,2-1-1,1 1 1,-1-1-1,-2 4 1,-1 6 0,0 10-1,0 8 1,0 6-1,0 3 1,0 5-1,0 3 1,1 3 206,3 0 0,-2 3 1,3-1-1,1 0 1,1 0-1,1 0 1,0-1-1,2-1 1,0-2-1,-1 0 1,-2-1-1,0-5 1,-1-3-1,-1-5 1,-2-1-1,-2-3 388,-1-1 1,0-6 0,-1-1-1,-3-3 1,-3-5 0,0-6-1,3-4 1,1-2 0,0 1-1,-1-1 1,1 1-89,2 0 1,5-2 0,2-1-1,-1-2 1,2 2 0,0 0-1,3 0 1,2-2 0,3 1-1,2-1 1,-2 1 0,0 0-1,0 4 1,3 2 0,0 3 0,0 2-217,-3 2 1,3 2 0,-1 2 0,-2 3 0,-2 5 0,0 3-1,-1 3 1,1 3 0,-2 0 0,-2 1 0,0-1 0,-1 2-1,0-3 1,-1 3 0,0-2 0,-2 0-873,1-3 1,-1 0 0,-2 0 0,3 2 907,1-2 0,1-2 1,4 0-1</inkml:trace>
  <inkml:trace contextRef="#ctx0" brushRef="#br0" timeOffset="19">26349 3423 19177,'-12'0'-414,"3"0"0,2 1 0,2 4 0,2 3 0,2 3 0,1 1 0,1 1 0,2-1 0,2-1 0,1-1 569,-1-2 1,5-1-1,-2 1 1,3-4-1,2-2 1,-1-2-1,2 0 1,1 0-1,2 0 1,-2-2-1,-1 0 1,-2-4-1,0-1 1,1-3-1,-2-1 1,-3-1-12,-4 0 1,-1-5 0,0 1 0,1-1 0,-1 1 0,-3-1 0,-3 2 0,-3 1 0,0 3-1,-4 1 1,-1 3 0,-2 2 0,1 2 0,-2 2 0,-1 2 0,-3 3-448,-1 5 1,2 3-1,-2 3 1,0 3-1,1 1 1,0 3 0,3 2-1,1 1 1,3-2-1,1 1 1,3-2 0,2 1-1,2-2 1,3-1-1,6-2 221,6 0 1,6-1-1,7-5 1</inkml:trace>
  <inkml:trace contextRef="#ctx0" brushRef="#br0" timeOffset="20">26696 3361 20509,'0'-12'-33,"0"-1"1,-1 1-1,-3-1 1,-4 2-1,-3 3 1,-2 4-1,1 3 1,-1 2 0,1 3-1,0 6 1,-1 4-1,2 2 1,3 1-1,2-1 1,2 1-204,0-2 0,0 3 1,4-2-1,1-1 1,2-1-1,3-3 1,-1-1-1,2-2 1,0 0-1,2-1 1,3-1-1,0-2 0,0 0 1,1-1-1,-1-2 1,1-1 330,-1 0 1,0 2-1,1 0 1,-1 3 0,1-1-1,-1 0 1,-1 1 0,-1 2-1,-3 3 1,-2 1 0,-4 0-1,-3-1 1,-8-2 0,-5 1-213,-6 2 0,-4 2 1,-4-1-1,-2 1 0,-2-1 1,1-1-1,2-1 0,3-2 1,4 0 152,2-1 0,6 4 0,-3-4 1</inkml:trace>
  <inkml:trace contextRef="#ctx0" brushRef="#br0" timeOffset="21">26858 3150 19427,'0'-25'-75,"0"1"1,0 0 0,0 3 0,0 5 0,0 2 0,0 2 0,1 1 0,2 5 0,2 9 0,1 9 0,-1 6-1,-2 6 1,-2 2 0,1 4 0,1 2-448,1 2 1,0 1 0,-4-1 0,1-1 0,2 2 0,1 1 0,-1-1-1,-2 0 1,1-3 0,0-2 231,3-3 1,4 5 0,-2 0 0</inkml:trace>
  <inkml:trace contextRef="#ctx0" brushRef="#br0" timeOffset="22">26796 3398 19135,'-6'-12'-82,"3"-1"0,-4 1 1,2 0-1,2-1 0,2 1 1,4-1-1,3 1 0,7 0 1,2 1-1,3 1 1,3 3-1,3 2 0,4 2 1,1 1-1,-2 2 0,0 2 1,-3 2-2554,1 4 2422,0 9 1,-6 2 0,-1 6 0</inkml:trace>
  <inkml:trace contextRef="#ctx0" brushRef="#br0" timeOffset="23">27106 3448 12411,'7'-6'0,"-3"-2"0,-3-3 0,1-1 0,0-1 0,2 1 0,-1-1 0,-1 1 0,-1 1 0,2 1 0,2 3 48,2 2 1,-3 1 0,4 4 0,2 0 0,1 1 0,2 3 0,-1 6-1,0 4 1,-1 4 0,-1 0 0,-3 1 0,-2-1 0,-2 1 0,0 0-1,0 2-151,1-2 0,0-1 1,-4-4-1,0 1 1,0 2-1,-1-3 1,-4-5-1,-3-6 1,-1-6-1,-1-5 0,3-3 1,0-3-1,2-1 112,-1-2 1,2-3 0,4 3 0,0 1 0,0-1 0,0 1 0,0 0 0,1 3 0,2 0 0,3 2 0,1 2 0,2 2 0,2 1 0,2 3 0,-1 2 277,0 1 0,12 6 0,2 0 0</inkml:trace>
  <inkml:trace contextRef="#ctx0" brushRef="#br0" timeOffset="24">27627 3423 18324,'0'-12'-92,"0"-1"0,-2 1 0,0-1 1,-3 1-1,1 1 0,0 1 0,-1 3 1,-1 1-1,-1 0 0,0 1 0,-2 2 1,-2 1-1,-2 2 0,1 2 1,0 2-1,-1 4 0,1 3-179,-1 2 0,5 3 0,0 2 1,-1 1-1,3 2 0,1 0 1,4-2-1,1 0 0,0-1 0,1 0 1,2-3-1,3-1 0,1-2 1,2 1-1,2-2 0,2-3 413,-1-4 1,1-2 0,-1-2 0,0 0 0,1 0-1,-1-2 1,-1-2 0,-1-4 0,-3-5 0,-2-2-1,-2-1 1,-2 1 0,-1-1 0,0 1 0,0-1-1,0 1-167,0 1 0,0 1 1,-1 1-1,-2 2 0,-1 6 1,1 8-1,2 7 1,2 5-1,3 0 10,5-1 0,-2-1 1,1 0-1,2 0 1,1-1-1,1-2 1,2-1-1,1-2 1,1-1-1,0-1 1,-1-4-1,0 0 1,1-2-1,0-2 1,-3-2-1,1-4 202,3-3 0,-8-5 0,4-2 1,-2-2-1,0-2 0,0-1 1,-1-2-1,-4-1 0,0-2 0,-2-2 1,0-2-1,0-1 0,-1 0 1,-2 1-1,-1 1 0,0-1-229,0-2 0,0 7 1,0 4-1,0 4 0,-1 5 1,-2 7-1,-1 10 0,1 9 1,2 6-1,1 4 1,0 2-1,0 2-338,0 3 0,4 2 1,2 5-1,-1-1 0,2-2 1,-1 1-1,1 2 0,-1 1 1,4 0-1,1 1 0,2-3 1,-1-1-1,0-6 0,1-1 1,-1-4-1,1-4 532,-1-6 1,-4-2 0,0-7 0,1-3 0,-1-3 0,-1-7-1,-2-2 1,-2-2 0,-1-4 0,-1-4 0,2-1 0,1 0 0,-1 2-1,-2-1 1,-1 0 0,0 2-50,0 1 1,0-3 0,0 5-1,0 1 1,0 1 0,1 3-1,2 4 1,3 7 0,1 7-1,1 5 1,0 5 0,0 2-1,1 2-907,-3-1 1,6 1-1,-4 4 1,1 0-1,1-2 1,-2-1 832,2-1 1,1-1-1,1 5 1</inkml:trace>
  <inkml:trace contextRef="#ctx0" brushRef="#br0" timeOffset="25">28222 3361 18398,'0'-17'-519,"0"1"1,0-1 0,2 0 0,0-3 0,2 1-1,-1 2 1,-1 4 0,-2 0 338,0 1 1,5 10 0,2 4 0</inkml:trace>
  <inkml:trace contextRef="#ctx0" brushRef="#br0" timeOffset="26">27776 3274 26346,'-7'-19'-201,"-3"0"1,6 3-1,3 0 1,3 1-1,8 2 1,4 4-1,4 2 1,1 1-1,4 4 1,4 0-1,3 4 1,2 2-1,1 4 146,-2 3 1,11 1 0,-4 1-1</inkml:trace>
  <inkml:trace contextRef="#ctx0" brushRef="#br0" timeOffset="27">28545 3299 22705,'0'-12'-94,"0"-1"1,-2 1 0,0-1 0,-4 1 0,-1 1 0,-2 1-1,-2 3 1,-2 2 0,-1 4 0,-1 3 0,-3 8 0,0 4 0,0 4-1,3 1 1,0 4-318,-1 5 0,6-6 1,-1 3-1,4-2 0,4 1 1,2 0-1,1 0 0,1-3 1,2-5-1,3-2 0,2-2 1,4-1-1,5-2 0,1-5 1,0-3-1,-2-2 515,2-3 1,-4 1 0,2-5-1,-2-2 1,-3-1 0,-1-3 0,-3-1-1,-2-2 1,-2 2 0,-2 0-1,-1 0 1,0-2 0,0 2 0,0 1-1,0 2-207,0 0 1,2 5-1,0 4 1,4 4 0,1 5-1,3 1 1,1 2-1,1 1 1,0 0 0,1-2-1,-1 0 93,1-1 0,-1 4 0,0-4 0,1 0 0,-1-3 0,1-3 1,-1-2-1,0-3 0,-1-4 0,-1-3 0,-3-2 0,-1 1 41,-4-1 1,5 1 0,0 0 0,1-1 0,1 1 0,0 1 0,2 1 0,2 3 0,-1 2-1,2 2 1,1 2 0,2 2 0,-1 3 0,1 4 0,-1 3 0,1 3-108,1 3 0,1 2 0,6 6 1</inkml:trace>
  <inkml:trace contextRef="#ctx0" brushRef="#br0" timeOffset="28">6575 6945 24641,'8'0'-3078,"-1"-1"3683,-1-3 0,-2 1 1,-4-5-1197,0-2 0,0 6 1,0 4-1,0 7 1,1 3 460,3-2 1,-2 3 0,2-3 0,-2 3 0,1 2-1,1 0 1,-1 2 0,0 3 0,0 2 0,1 0-1,-2 1 1,1 0 0,0 1 0,1 1 0,-1 2-1,-2-2 98,-1-2 0,0 2 0,0-3 0,0-1 0,0-1 0,0-1 0,-1-2 0,-2-3 0,-1-2 0,0-2 0,0 0 0,-2-1-81,-1-1 1,5-4 0,-3-6 0,4-4 0,1-3 0,1 0 0,2 1-785,1 2 0,2 5 1,-2-1 970,4 3 1,3 1 0,2 0 0</inkml:trace>
  <inkml:trace contextRef="#ctx0" brushRef="#br0" timeOffset="29">12182 6933 23284,'-7'3'1048,"3"-3"0,3-6-1422,1-3 0,0 0 0,1 1 0,3-2 0,4-1 0,3-1 1,2 1-1,-2 1 0,-1 3 451,-2 2 0,0-3 0,5 3 1,-2 1-1,-2 0 0,-1 0 0,2 1 1,1 1-1,2-1 0,-1-1 0,0 1 1,1 1-1,-1 2-202,1 0 0,-5 0 0,0 0 1,2 0-1,-1 2 0,1 1 1,-3 2-1,-2 2 0,-2 3 0,-1 1 1,-2 1-1,0 0 0,0 1 89,0-1 0,-6 1 0,-2 0 1,-3 3-1,-2 2 0,1-1 0,0 1 1,-2-1-1,-1-1 0,-2 1 0,2-2 1,1-1-1,2-2 0,-1 1 0,1-1 1,0 1 12,-1-1 0,5-1 0,0-1 0,-1-2 1,1 0 106,0-1 1,11-1 0,1-8 0,5-1 0,4-2 0,-1-1 0,2 0 0,1-1-1,3-2 1,0 1 0,1 0 0,-1 0 0,1-1 0,-1 2 0,0 0 0,-3 2-132,-1-1 1,-1-2 0,-1 4 0,0 0 0,1 0 0,-1 0 0,1 1-151,-1 2 1,0 6-1,1 2 1</inkml:trace>
  <inkml:trace contextRef="#ctx0" brushRef="#br0" timeOffset="30">18484 6722 27460,'-12'0'-442,"-1"0"1,1 0-1,-1 0 1,1 0-1,1-1 1,1-2-1,3-3-189,2 0 1,1 1-1,2-1 1,0-1 0,-3 0-1,4-2 1,4 1-1,5 1 1,3 0 763,2 1 1,-1-1 0,2-3-1,2 3 1,4 0 0,0 0-1,0-1 1,-1 0 0,-1 1-1,1 1 1,-1 2 0,0 0 0,-2 0-1,1 1 1,0 2-339,-2 1 1,-6 1 0,-2 3 0,-1 5 0,-3 2 0,-2 1 0,-2 0 0,-2 1 0,-3-1 0,-1 1 0,-2-1 0,-4 0-1,-2 1 1,-1-1 0,0-1 303,3-2 0,0 0 0,2-3 1,2-1-1,2 2 0,0-1 0,3-1 1,2-2-1,8-3 0,3-3-25,4-1 0,3-2 0,1 4 1,-1-2-1,1 1 0,0 1 1,-1 2-1,1 0 0,-1 0 1,1 2-1,-1 2 0,1 4 1,-2 3-1,-1 2 0,-3-1 1,-2 0-88,0 1 0,-7 1 0,3 1 0,-4 1 0,-1 0 0,-3-3 0,-4 0 0,-5 0 0,-3 3 0,-3-1 1,-3-3-1,-2-2 0,-3-2 0,-3-1 0,-5-1 0,0-2 182,1 0 1,-3 0 0,3-4 0,-1 0 0,-1 0 0,3-1 0,2-2 0,4-1 0,2 0 0,5-1 0,1 1 0,3 0 0,1 0-986,2 0 1,6 1-1,8 7 1,7 4 1213,7 4 0,11 0 0,-1 0 0</inkml:trace>
  <inkml:trace contextRef="#ctx0" brushRef="#br0" timeOffset="31">24563 6685 28659,'7'-6'-894,"-2"-1"0,-5-5 1,1 0-1,2-1 0,1 1 1,-1-1-1,0 1 0,0 0 1,2 1-1,1 1 0,1 2 622,-1-2 1,-3 6-1,1 4 1,-2 7 0,-2 4-1,-2 1 1,0 1-1,-4 0 1,-1 3 0,-1 1-1,0 1 1,-1 2-1,1-2 1,0 1 242,0 0 1,1-4 0,-3 2 0,2-2 0,-1 0 0,1 2 0,1-2 0,0-1 0,2-2 0,1-1 238,5-3 0,9-8 0,8-8 1,1-3-1,3-1 0,3-1 1,2 1-1,2-1 0,-1 0 0,-1-2 1,1-2-1,1 2 0,-1 2 1,-4 4-1,-2 2 0,-2 0-365,-2 0 0,-2 4 0,-5 1 0,-4 4 0,-7 7 0,-7 2 0,-4 1 196,-1 0 1,-6 1 0,-1-1-1</inkml:trace>
  <inkml:trace contextRef="#ctx0" brushRef="#br0" timeOffset="32">24736 6784 28217,'0'-12'-1639,"0"-1"1,0 1-1,0-1 1,2 2 0,0 5-1,3 6 1353,-3 6 0,0 7 0,-2 2 0,0 3 0,0 1 0,-2 3 0,0 2 0,-4 0 0,-1 1 0,-2 0 1,-2 0-1,-2 0 0,1 1 0,-1 1 0,1 2 0,-1 0-1897,1 2 2140,0-5 1,-6 10 0,-2-5-1</inkml:trace>
  <inkml:trace contextRef="#ctx0" brushRef="#br0" timeOffset="33">24104 9699 27120,'0'-13'-200,"0"1"0,1-1 0,3 2 0,6 2 0,4 0 0,4 0 0,1-2 0,3-2 0,1 0 0,2-3 0,0 0 1,0 2-1,0 3 0,-2 3 0,-2-2 85,-5-1 0,-2 4 0,-2 2 0,-1 2 0,-4 3 0,-8 6 0,-9 3-86,-5 4 1,-7-1 0,3 0 0</inkml:trace>
  <inkml:trace contextRef="#ctx0" brushRef="#br0" timeOffset="34">24178 9612 28233,'-8'1'-689,"0"2"1,-2 1 0,0-3 532,2-3 1,2 2-1,6 0 1,0 7 0,0 4-1,0 2 1,-1 3-1,-2 0 1,-1-1 0,0-1-1,-1 0 1,-2 1-52,0 2 1,0-1 0,3-4 0,-3 1-1,0-1 1,1-1 0,2-1 0,0-2-1,3 0 354,4-1 0,3-1 0,8-6 0,1 0 0,3-2 1,0 0-1,2-2 0,-3 1 0,3 1 0,-2 1 0,1-2 1,-1-1-1,0 3 0,-3 2 0,-3 5-206,-3 1 1,-4 1 0,-5 6 0,-1 1 0,-3 1 0,-5-1 0,-3 1 0,-3-1 0,-3 1 0,-1 0 0,-5-3 0,-2 0-1,-4-1 1,-1 0 0,0 0 0,-1-3 167,-3-1 1,4-5 0,-2 1 0,0-2 0,2-2 0,6 0 0,8 0 0,3 0 0,3-2 0,2-2 0,7-3 0,4 0 0,8 2 17,5-1 1,5 5 0,4-5 0</inkml:trace>
  <inkml:trace contextRef="#ctx0" brushRef="#br0" timeOffset="35">5471 9723 27709,'0'9'-1889,"1"-2"0,2-3 1,2-4-1,1-4 2314,-1-3 1,1 4-1,-2-1-344,4 2 0,3 2 1,2 0-1,-1 0 1,1 0-1,-1 0 0,0 0 1,1 0-1,1 0 1,1 0-1,3 2 1,1 1-1,3 1-146,1-2 0,4 1 0,2 0 0,2 1 0,2-1 0,0-2 0,1-1 1,-3 0-1,-2 2 0,-4 0 0,-3 3 0,-3-3 0,-1 0 0,-3-2 0,-1 0-100,-1 0 0,-1 0 0,0 0 0,1 0 0,-1 0 286,1 0 0,-1-6 0,0-1 0</inkml:trace>
  <inkml:trace contextRef="#ctx0" brushRef="#br0" timeOffset="36">6178 9599 26690,'1'-6'153,"2"0"1,3 2-1,0-2 1,4 1 0,1-1-1,1 4 1,1-1 0,-1 0-1,2-1 1,1 1 0,3 3-1,0 3 1,1 2 0,-1 2-1,2 3 1,-2 1-569,-1 1 1,0 1-1,-5-1 1,1 2 0,-2 1-1,-3 2 1,-4-1 0,-2 1-1,-2 1 1,-2 0-1,-3 0 1,-8-2 0,-6 1-1,-4-1 1,-4-1 0,0 0 365,-2 2 1,-1-3 0,2 2-1,0-2 1,5-2 0,5 1-1,6-1-251,3 1 1,4-1 0,5 0 0</inkml:trace>
  <inkml:trace contextRef="#ctx0" brushRef="#br0" timeOffset="37">5793 12613 30773,'-12'-5'99,"4"3"0,1-3 0,3 1 1,5 0-1,6 1 0,4 1 0,1 2 1,2 0-1,1 0 0,3 0 1,1 0-1,5 0 0,2 0 0,3 0 1,0 0-1,1 0-252,3 0 1,-1 0 0,0 0 0,-1 0-1,0 0 1,-1 0 0,-2 0 0,-3-1 0,-5-2-1,-3-1 1,-3 1 0,-2 2 0,0 1 94,1 0 0,-6 0 0,-2 0 0</inkml:trace>
  <inkml:trace contextRef="#ctx0" brushRef="#br0" timeOffset="38">6227 12452 30773,'0'-21'51,"0"2"1,0 1 0,0 3 0,2 1-1,2 2 1,4 1 0,3 1 0,3 3 0,3 2-1,3 2 1,4 2 0,1 2 0,-2 3 0,-1 4-1,-3 5 1,-1 3-273,-3 5 1,-1-2-1,-3 2 1,-3 1-1,-3 1 1,-5 2-1,-5 0 1,-3 0-1,-4 1 1,-5 2-1,-5 2 1,-5 2-1,-8 2 1,-3 2-1,-5 1 1,-1 2-1058,-3 2 1,-1 0 0,-2 9 1233,25-23 0,0 1 0,1-1 1,-1 0-1,0 0 0,0 1 1</inkml:trace>
  <inkml:trace contextRef="#ctx0" brushRef="#br0" timeOffset="39">5806 15677 23850,'-9'0'-39,"3"-2"0,-1-1 0,0-1 0,-3 2 1,0-1-1,1 0 0,1-2 0,-2-1 568,-1 0 1,5 2 0,8 4 0,7-1 0,8-2 0,4-1-1,3 1 1,5 1 0,2-1 0,0-1-693,1 1 0,0 0 0,2 0 0,-1-1 0,2 2 0,-1-1 0,-1 0 0,-4-1 0,-3 1 0,-1 3 0,0 3 1,-1 2-1,-4 1 0,-3 1 0,-3-2 0,-2 2-549,0 0 0,1-3 539,-1 4 0,1-5 0,-1 3 0</inkml:trace>
  <inkml:trace contextRef="#ctx0" brushRef="#br0" timeOffset="40">6327 15491 25775,'-13'-6'-534,"5"-1"1,1-5 0,0-1 0,2 1 0,-1 0 0,3-1 0,2 1 0,1-1 0,1 2 0,4 3 0,3 4 639,3 3 1,1 1-1,2 1 1,1 3-1,2 6 1,-2 3 0,-1 5-1,-2 2 1,2 0-1,0 1 1,0 0 0,-3 1-1,0 1 1,0 1-1,0-2 1,-2-3-107,0-1 1,-7 0 0,2-3 0,-2 1-1,-2 0 1,0-3 0,-2 0 0,-3-1-1,-7 1 1,-9-1 0,-7 0 0,-6 2-1,-6 1 1,-6 3 0,-2 2 0,0 2-701,2 1 0,6 2 928,11 0 0,1-1 0,8 1 1</inkml:trace>
  <inkml:trace contextRef="#ctx0" brushRef="#br0" timeOffset="41">12629 17661 15877,'-13'0'131,"1"0"0,-1 0 0,1 0 1,1-1-1,1-2 0,3-3 0,3 1 1,6-2-1,5 1 0,4-1 0,2 1 1,4-4-1,5-2 0,6-5 130,5-4 1,4-6 0,4-4 0,5 0 0,3-5-1,4-3 1,2-3 0,0-1 0,-1 0 0,-7 5-1,-9 5 1,-7 8 0,-7 8 0,-4 9 0,-9 8-1377,-10 7 0,-6 8 1,-9 3-1,-1 1 1,-2 5-1,1 2 1189,-2 3 1,-2 5-1,-5-2 1</inkml:trace>
  <inkml:trace contextRef="#ctx0" brushRef="#br0" timeOffset="42">12815 17785 14203,'-21'32'286,"0"-3"1,-1-3 0,0-3 0,0-2-1,3-5 1,1-3 0,3-5 0,1-4-1,3-4 1,4-4 0,9-6 0,9-3-1,8-5-166,4-2 1,3-6 0,5-7 0,5-3 0,5-1 0,2 0 0,-1 0 0,-2 0 0,-1-1 0,0 0 0,-1-1 0,1 2 0,-5 5 0,-3 6-1,-8 5 1,-5 6-7755,-4 6 7548,-7 3 1,-7 1 0,-7-2-1</inkml:trace>
  <inkml:trace contextRef="#ctx0" brushRef="#br0" timeOffset="43">13001 17289 11417,'-19'-6'201,"3"-2"0,5-3 0,3-1 0,0-1 0,1 1 1,3-1-1,2 1 0,2 0 0,2-1 0,2 1 1,4-1-1,5 1 0,3 1 0,5 3 33,2 4 0,2 2 0,1 2 0,2 0 0,1 2 0,0 2 0,0 5 0,0 5 1,-2 4-1,-1 1 0,-2 3 0,-5 3 0,-5 4 0,-6 6 0,-2 3 0,-5 5-593,-4 1 1,-8 2-1,-7 3 1,0-1 0,0-1-1,3-3 1,3-1 388,4-3 1,2 4-1,6 0 1</inkml:trace>
  <inkml:trace contextRef="#ctx0" brushRef="#br0" timeOffset="44">18434 15912 13984,'6'-7'24,"-3"-2"0,4 3 1,-1 1-1,1-1 0,2 5 1,-3 4-1,-1 5 0,-4 4 1,0 3-1,2 3 0,1 2 1,-1 2-1,-2 1 1,-1 2-1,0 0 0,0-1 1,0 1-143,0 0 1,-4-4 0,0-2-1,0 0 1,0-1 0,0 0 0,0-3-1,-1-1 1,1-2 0,0 1 0,0-1-1,-1 1 160,-2-1 1,4 0-1,-3 1 1</inkml:trace>
  <inkml:trace contextRef="#ctx0" brushRef="#br0" timeOffset="45">18459 15912 11977,'-19'-5'168,"2"-4"1,4 0 0,2-1 0,1 2 0,2 0 0,-2-1 0,-1 2 0,-1 2 0,1 4 0,1 3 0,2 7 0,-2 2 0,-1 2 0,-1 4 94,-1 4 0,1 2 0,-1 3 1,1 2-1,-1 2 0,2 0 1,2 2-1,1 1 0,-1 3 1,2 1-1,3-1 0,3 0 1,1 0-1,0 1 0,1 0 1,3-1-504,5-3 0,6-3 0,1-5 0,1 0 0,-1-2 0,2-2 0,0-4 0,0-5 0,-3-2 0,1-2 0,-1 0 0,1-1 0,1-3 0,-1-2 1,1-2-1,-1 0 393,2 0 0,0-6 1,4-4-1,-1-3 0,1-4 1,1 1-1,2-1 0,0-1 1,0-1-1,0-2 0,-1 0 1,1 1-1,-1-2 0,-2-2 1,-3-1-1,-1 1-59,-3-1 1,2 0 0,-4 0 0,-3 0 0,-2 1 0,-2-3 0,-1 0 0,-2-2 0,-1 0 0,-2 0 0,0 0 0,0 0 0,0-1 0,-2-2 0,-2 1 0,-3 2 40,0 2 1,-8-2 0,3 1 0,-2 0-1,0 3 1,0 4 0,-1 5 0,-3 2 0,0 2-1,-1 1 1,1 2 0,-1 5 0,0 3 0,-4 2-1,-1 3 1,-4 5-1081,-1 2 0,0 7 0,3 4 1,-2 4-1,0 4 0,0 2 865,2 2 1,1 8-1,0 2 1</inkml:trace>
  <inkml:trace contextRef="#ctx0" brushRef="#br0" timeOffset="46">24476 13357 14091,'7'0'2063,"-2"0"-2034,-5 0 30,0 0 1,0-5 0,0-3 0,2-2-1,0 0 1,4 3 0,-1 0 0,2 2 0,0-1-1,1 2 1,1 0 0,-1 0 0,2 0 0,1 0-75,1 0 0,-4 0 0,1 4 0,0 1 0,1 3 1,-2 4-1,-4 3 0,-2 2 0,-2 0 0,0 3 0,-2 2 1,-2-1-1,-4 3-9,-3-1 0,-2 2 0,1 2 1,0-1-1,1-2 0,1-1 0,2-1 1,-1 0-1,1-3 0,1-1 0,2-2 131,2 0 1,7-6 0,4-5 0,3-5 0,2-1 0,-1-2 0,1 0 0,0-3 0,3 1 0,2-1 0,-1 2 0,1-2 0,-1 0 0,-1 1 0,2 0 0,0 1-669,0 1 1,-1-4 0,-3 4-1,1-1 1,1 1 0,-1 2-1,-2 1 515,-5-2 0,3-1 0,-4-5 0</inkml:trace>
  <inkml:trace contextRef="#ctx0" brushRef="#br0" timeOffset="47">24687 13295 15768,'-17'-5'79,"1"-2"1,0-1-1,3 1 1,0 0-1,1 1 1,-1 1-1,0 2 1,-2 2-1,-2 2 1,2 2 0,0 2-1,-1 2 1,0 4-1,1 3 1,0 4-70,-2 1 0,3 2 0,-2 4 0,2 0 0,2 1 0,-1 1 0,2 4 0,3 0 0,4 4 0,2-1 0,2 1 0,2-2 1,3 0-1,6-2 0,6-2 0,3-4 81,7-4 0,-3-3 1,7-7-1,-2-3 1,0-4-1,0-2 1,0-4-1,2-2 1,2-6-1,3-5 1,0-5-1,4-4 1,3-2-1,4-3 1,-1-3-1,1-1-36,-4 0 1,-4 2 0,-6-4 0,-4 2-1,-4 0 1,-6 0 0,-7 1 0,-6 0-1,-5 2 1,-2-2 0,-5 2 0,-5 1 0,-5 4-1,-4 5 1,-2 2 0,-3 3-115,-3 1 1,-4 7 0,-5 3 0,-2 4 0,-2 4 0,-5 4-1,-1 5 1,0 5 0,3 6 0,0 8 0,2 5 0,-3 6 29,1 7 1,4 5 0,19-24 0,0 0 0</inkml:trace>
  <inkml:trace contextRef="#ctx0" brushRef="#br0" timeOffset="48">24662 15056 8466,'-7'-1'-174,"1"-2"0,1-1 0,-2 0 0,0-1 0,3-4 0,3-2 0,1-1 640,0-1 0,0 5 0,0 0 0,1 0 0,2-1 0,2 2 1,2 1-1,3 0 0,0-1 0,1 2 0,0-2 0,2 1-478,1 1 1,0 1 0,-2 4-1,1 1 1,-1 3 0,-1 4-1,-3 5 1,-3 3 0,-4 5-1,-1 2 1,0 2 0,-1 1-1,-4 2 1,-3 1 0,-3-2-24,-1 0 1,-1-3 0,1 0 0,1-3 0,1-5-1,3-2 1,0-2 0,2 1 0,1-2 0,5-3 0,7-4-1,6-4 1,3-4-67,-2-4 1,3-2-1,0 0 1,0 2 0,1-1-1,-1-3 1,0 1 0,-2 2-1,1 1 1,-1-2 0,0 0-1,-3 1 1,-2 0 0,-2 0-1,-4-2 1,-1-2-4581,0 1 4681,1-1 0,-5-4 0,0-3 0</inkml:trace>
  <inkml:trace contextRef="#ctx0" brushRef="#br0" timeOffset="49">24774 14932 8429,'-25'-12'0,"0"1"0,0 1 137,0 2 1,6 0 0,2-3-1,2 1 1,0 3 0,-1 2 0,0 1-1,3-1 1,0 1 0,1 2-1,-2 2 1,-1 4 0,-2 4 0,1 4-1,-1 4 1,1 3 0,1 3 0,-1 5 6,0 4 1,2 2 0,-1 4 0,5 2-1,6 1 1,3 4 0,1 1 0,3 3 0,5-1-1,8 0 1,6-3 0,5-4 0,2-5 0,4-9-1,2-7 1,3-8-129,-1-4 1,0-3 0,0-5 0,1-3 0,0-6 0,2-5 0,1-6 0,1-4 0,-2-2 0,-2-4 0,-3 0 0,-3-4 0,-6 1-1,-3-1 1,-5 2 0,-3 0 170,-4 2 1,-7-4 0,1 5-1,-5-2 1,-5-1 0,-4 0 0,-6 0-1,-6 0 1,-4 0 0,-2 1 0,-5 2-1,-3 2 1,-5 2 0,-2 1 0,-5 2-1,0 2-804,1 5 0,2 7 0,4 5 0,-1 6 0,1 6 0,4 8 617,7 6 0,0 9 0,10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410"/>
    </inkml:context>
    <inkml:brush xml:id="br0">
      <inkml:brushProperty name="height" value="0.053" units="cm"/>
      <inkml:brushProperty name="color" value="#FF0000"/>
    </inkml:brush>
  </inkml:definitions>
  <inkml:trace contextRef="#ctx0" brushRef="#br0">9180 9971 25408,'0'-12'-10,"0"0"0,0-1 1,0 1-1,0-1 1,1 2-1,3 5 0,3 6 1,2 6-1,-1 7 1,2 2-1,1 3 0,1 1 1,0 5-440,1 3 1,-5-1 0,0 5 0,2-2 0,0 1 0,-1 0 0,-2 1-1,-1-2 1,-4-1 0,1 1 0,0-2 0,1-4 0,-1-4 0,-2-1 35,-1-3 1,0-1 0,0-1-1</inkml:trace>
  <inkml:trace contextRef="#ctx0" brushRef="#br0" timeOffset="1">9155 10120 24056,'-12'-12'-516,"1"0"0,1-1 0,2 1 0,0-1 0,1 1 0,1-1 1,2 1-1,0 0 0,1-1 0,2 1 0,1-1 0,0 1 1,1 0-1,3-1 0,5 1 0,2-1 725,1 1 0,2 0 0,2 1 0,5 1 0,2 2 0,2-2 0,1 0 0,2 1 1,2 2-1,2 1 0,2 4 0,2 0 0,1 2 0,-1 0 0,-1 2 0,-2 2-367,1 4 1,-7 7 0,-4 3 0,-4 1-1,-4 5 1,-2 2 0,-5 3 0,-4-1 0,-4-1-1,-4 1 1,-4 2 0,-5 0 0,-3 1 0,-5-2-1,-2-1 1,-3 1 83,-3-1 0,2-3 0,-2-5 0,5-3 0,3-3 0,4-2 0,4-1 0,2-1 0,1-3 0,4-3 214,5-6 0,9-3 1,12-7-1</inkml:trace>
  <inkml:trace contextRef="#ctx0" brushRef="#br0" timeOffset="2">9862 9785 18406,'0'-19'-114,"0"1"1,0 6-1,0-1 1,0 4-1,0 5 1,2 8-1,0 7 1,4 4-1,-1 3 1,2 0-1,-1 1 1,1 0-213,0 3 1,1-2 0,3 0 0,-1 2 0,-2 2 0,0-1-1,0-1 1,1-1 0,-1 0 0,0-2 0,-1-2 0,0-4-1,0 0 85,3-1 1,-5-5 0,1-1 0</inkml:trace>
  <inkml:trace contextRef="#ctx0" brushRef="#br0" timeOffset="3">9862 9872 18498,'-19'-20'-270,"2"-1"1,5 4 0,2-2 0,3 1 0,2 2 0,2-1 0,2 1 0,1 0 0,1 3 0,2 0 0,2 1 0,2-1 0,3 1 0,1 1 0,1 1 0,1 3 487,-1 2 0,2-1 0,3 4 0,3-2 0,5 1 1,3 1-1,2 2 0,2 0 0,2 2 0,1 1 0,-1 2 1,-2 2-1,-1 3 0,0 1 0,-1 2 0,-2 3-268,-2 0 0,-7 6 0,-1-1 1,-3 1-1,-2 0 0,-6-1 1,-5 1-1,-2 1 0,-2 2 1,-7 0-1,-7-1 0,-8 1 1,-5 0-1,-5 0 0,-6 1 1,-4 0 91,0-1 0,-5 1 0,5-8 0,0-1 0,3-2 0,4-4 0,5-1 0,7-4 0,7-1 143,4-4 1,19-1-1,3 0 1</inkml:trace>
  <inkml:trace contextRef="#ctx0" brushRef="#br0" timeOffset="4">6984 17214 21780,'13'-6'-131,"-2"-1"1,-2 3 0,-2-5 0,-1-2 0,-2-1 0,0-2 0,0-1 0,-1-2 0,-2 2 0,-2 1 0,-2 2 0,-2 1 0,-1 1 0,-1 3 0,0 2 0,-2 2 257,-2 2 0,-2 2 0,1 3 1,-2 5-1,-1 3 0,-3 3 1,-1 3-1,-3 1 0,0 3 1,-1 2-1,4 1 0,0-1 1,0 1-1,-2 0 0,3 0 0,4 0-277,5-1 1,4-3 0,-1-2 0,0-1 0,5-4 0,3-4-1,7-6 1,3-3 0,3-1 0,3-1 0,1-3 0,4-4-1,1-4 1,3 1 0,-1 2 166,-3 1 1,-1 3-1,3-1 1,0 0 0,-2 3-1,-2 2 1,-5 1-1,-2 1 1,-3 3 0,-1 5-1,-3 2 1,-2 2-1,-3 3 1,-5 2 0,-7 1-1,-5 3 13,-6 1 0,-2-2 0,-2 0 0,0 1 0,-1 0 0,-1 0 1,-2-3-1,1-1 0,2-3 0,3-1 0,0-2 0,4-1 272,1-2 0,9-4-205,9-5 1,11-11-1,8-3 1</inkml:trace>
  <inkml:trace contextRef="#ctx0" brushRef="#br0" timeOffset="5">7208 17140 23446,'-12'-5'67,"3"-2"1,2-2 0,0 2 0,2 3-1,-1 7 1,3 7 0,2 6 0,1 4 0,0 2-1,0 1 1,1 2-580,3 0 1,-2-1 0,3 1 0,-1 0 0,1 0-1,-1 1 1,0 0 0,1-1 0,1-4 0,1-3-1,0-2-7,2-1 0,2-6 1,2-4-1</inkml:trace>
  <inkml:trace contextRef="#ctx0" brushRef="#br0" timeOffset="6">7232 17314 21088,'-19'-13'-324,"1"1"1,6-1-1,-2 1 1,-1 0-1,0-1 1,2-1 0,4-1-1,0-1 1,2-1-1,3 1 1,3-1-1,1 2 1,0 0 0,1 0-1,5-2 568,6 2 1,1 3 0,4 2-1,1 3 1,3 2 0,3 2 0,-1 1-1,-1 2 1,-1 0 0,-1 2 0,1 1-1,0 2 1,-1 2 0,0 3-1,-4 1 1,-2 1-434,-2 0 0,-1 2 1,-2 1-1,-4 2 0,-1-2 1,0-1-1,-1-2 1,-3 1-1,-4-1 0,-3 0 1,-1 1-1,0-2 1,-2-1-1,-1-4 0,-1 0 535,-1-3 1,1-2 0,-1-1-1,4 0 1,5 0 0,9 0-1,8 0 1,3 0 0,1 0-547,1 0 0,-5 4 1,5 2-1,-3 1 0,-1 1 1,-3 0-1,-1 0 1,-3 2-1,-3 1 0,-3 1 1,-2 1-1,-3-1 0,-6 2 1,-5 1-1,-6 2 1,-2-2 423,-2-1 1,-4-2-1,1 1 1,4-2 0,3-3-1,3-3 1,2-1-1,-1 1 37,0-3 0,12 5 1,6 0-1</inkml:trace>
  <inkml:trace contextRef="#ctx0" brushRef="#br0" timeOffset="7">7865 17066 20085,'-6'-13'-252,"1"1"0,-3-1 0,4 1 0,2 0 0,2-1 0,2 4 0,2 4 0,4 10 0,2 6 0,-1 4 0,0 3 0,0 2 0,2 5 1,0 3-1,-1 1 0,-2 0-347,2 0 1,-3-1 0,1-3 0,0 0 0,1 0-1,-3-2 1,1-2 372,0-4 1,-4-4 0,2 0 0</inkml:trace>
  <inkml:trace contextRef="#ctx0" brushRef="#br0" timeOffset="8">7877 17078 20085,'-12'-12'-76,"1"-6"1,1-2 0,3 0-1,2-1 1,2-1 0,3-1-1,3-1 1,4 2 0,2 3-1,5 0 1,1 2 0,2 2-1,1 4 1,0 1 0,0 3-44,-3 3 0,3 3 0,-3 2 0,-3 3 0,-2 5 0,0 2 0,-1 1 0,1 2 0,-3 2 0,-2 4 0,-2 0 0,-2 1 0,-1 1 0,0 1 0,0 1 1,-1-2-276,-3-1 0,-2-1 0,-3 4 0,2-2 0,0-3 1,2 0-1,-2-1 0,1 0 487,1-3 0,-5 5 0,3-1 0</inkml:trace>
  <inkml:trace contextRef="#ctx0" brushRef="#br0" timeOffset="9">8237 17041 20096,'0'-13'-99,"2"1"1,0 0 0,2-1 0,-1 1 0,-3 1 0,-4 4-1,-3 7-45,0 7 1,0 4 0,5 3 0,-3 1 0,3 3 0,-1 1 0,0 3-1,-1 0 1,1 0 0,2-3 0,1-1 0,0-3 0,1-1 0,2-1-1,3-2 208,0-3 0,3-3 0,2-6 0,-3-3 1,-2-4-1,-2-5 0,0-2 0,-1-1 1,-2-1-1,-1 1 0,0-1 0,0 2 1,0 1-1,0 2-117,0-1 1,0 5-1,0 0 1,0 1 0,0 4-1,0 7 1,1 7 0,2 4-1,3 2 1,1-2 0,2-1-1124,2-2 0,-1 1 1,1-2-1,3-3 1195,-1-4 0,7 3 1,-1 0-1</inkml:trace>
  <inkml:trace contextRef="#ctx0" brushRef="#br0" timeOffset="10">8485 17004 20356,'6'-13'-372,"-5"-1"1,3-1 0,-2-1-1,-2 1 1,0 1 0,0 1 0,-2 1-1,0 0 1,-4-1 0,-1 2-1,-3 3 1,-1 4 0,-1 2 298,0 2 1,1 2 0,1 2-1,3 4 1,2 3 0,2 2 0,1-1-1,2 0 1,0 1 0,2-1-1,1 1 1,2-1 0,2 0 0,3 1-1,1-1 1,2 1-27,4-1 0,-3 0 0,2 1 0,-2-2 0,-2-2 0,1-2 0,-1 0 0,1-1 0,-2 1 0,-3 0 0,-4 2 0,-4 1 0,-4 0 152,-4-2 0,-3-4 1,-2 4-1,1 0 0,-1 1 1,1-2-1,0-1 106,-1 1 1,6-4 0,2 3 0</inkml:trace>
  <inkml:trace contextRef="#ctx0" brushRef="#br0" timeOffset="11">8733 16855 16496,'0'-13'-179,"0"1"1,-1 0 0,-2-1-1,-2 2 1,-2 2 0,-3 2-1,-1 1 1,-1 3 0,1 3-1,1 4 1,3 5 0,2 2-2,2 1 0,2 1 0,1 0 1,0 3-1,0 0 0,0-1 0,1-1 1,3-2-1,4 1 0,3-1 1,2 1-1,-1-1 0,1-1 0,-1-1 1,0-2 150,1 2 0,-1 1 1,1 1-1,-2 0 1,-3 1-1,-4-1 1,-3 1-1,-2-1 1,-3 0-1,-4 1 1,-3 1-1,-3 2 1,-3 3-1,-5 2 300,-5 0 0,-5 5 0,-5 6 0</inkml:trace>
  <inkml:trace contextRef="#ctx0" brushRef="#br0" timeOffset="12">7567 18132 24773,'0'-25'-578,"0"1"1,0 0 0,0 4 0,0 3 0,-1 3 0,-2 2-1,-2 1 1,-1 4 0,1 7 0,2 7 0,1 5 538,2 5 1,0-4 0,0 4-1,0-2 1,0 0 0,0 2-1,0-2 1,0-1 0,0-2-1,0 1 1,0-1 0,0 0-1,0 1 1,0-1-187,0 1 1,2-2 0,1-4-1,2-7 1,1-7 0,-1-4 0,-1-3-1,2-1 428,2-2 0,3-1 0,3 2 1,2-4-1,4 0 0,0 0 0,1 1 1,2 1-1,4 0 0,2 3 0,-2 3 1,-1 4-1,-1 3 0,-1 4 0,-2 1 1,-3 1-306,-1 4 0,-2 1 0,-5 8 0,-2 1 0,-5 2 0,-3-1 1,-1 1-1,-1 1 0,-5 0 0,-6 1 0,-7-1 0,-5 1 1,-2-1-1,-3 1 0,-3-1 0,-1 0 35,0-3 0,2 3 0,-4-1 0,3-3 0,2-3 0,4-4 0,2-2 1,5-2-1,3-3 0,6-6 27,9-6 0,12 0 0,8-6 1</inkml:trace>
  <inkml:trace contextRef="#ctx0" brushRef="#br0" timeOffset="13">8076 17921 18466,'0'-12'103,"0"0"1,0-1-1,-1 2 1,-4 3-1,-2 5 1,-1 5-1,0 3 1,0 3-1,-1 5 1,3 2-1,0 0 1,3-1-263,2-2 0,1 2 1,0 1-1,1 2 1,3-4-1,5-2 0,2-4 1,1-1-1,0-3 1,1-2-1,1-2 1,1-4-1,1-3 0,0-3 1,-3-3 195,0-2 1,-1 1 0,1-5 0,-2 1 0,-3 1-1,-4-1 1,-3 1 0,-1 0 0,0 3 0,-1 1 0,-3 2-1,-4 1 1,-3 2 0,-2 5 0,1 3 0,-1 1-210,1 0 1,0 1 0,-1 3 0,1 6 0,-1 4 0,2 2 0,2 1 0,2 0 0,1 0 0,3 1 35,2 0 1,1 4-1,0-2 1</inkml:trace>
  <inkml:trace contextRef="#ctx0" brushRef="#br0" timeOffset="14">8361 17884 18675,'-5'-12'-340,"3"-1"0,-2 1 0,3 0 0,-1-1 0,0 1 0,-4 1 0,-1 2 0,-2 5 0,-2 3 0,-2 2 0,2 3 233,3 5 1,-3 6-1,4 1 1,0 1-1,3 0 1,3-1-1,1 1 1,0-1 0,1 1-1,3-4 1,4-2-1,5-4 1,3-1-1,4-3 1,0-2-1,1-2 226,1-4 1,1-3 0,2-7 0,0-3 0,-2-1 0,-3-2 0,-6 1 0,-6-1 0,-3 0 0,-2 1 0,-3 0 0,-4 1 0,-6 1 0,-5 0 0,-4 4 0,-2 3-90,1 3 0,0 4 1,-2-3-1,3 1 0,0 4 1,1 2-1,0 4 1,4 4 177,4 3 1,-1 2 0,4-1 0</inkml:trace>
  <inkml:trace contextRef="#ctx0" brushRef="#br0" timeOffset="15">8634 17587 22983,'0'-9'-377,"0"1"0,0-2 0,-1-1 1,-3 0-1,-5 3 0,0 7 0,-1 6 1,3 9-1,2 4 37,2 4 0,2 1 0,1 4 0,0 0 0,1 3 0,2 1 1,2-1-1,1-4 0,1-2 0,-1-5 0,4-3 0,1-3 1,2-5-1,-1-2 0,0-5 0,1-4 306,-1-5 0,1-4 1,-1-4-1,-1-1 1,-3-1-1,-4 0 0,-2 1 1,-2 1-1,0-1 1,-2 2-1,-2 1 0,-4 2 1,-3 1-1,-1 2 196,-1 5 0,5 3 1,0 1-1,1 0 1,4 0-1,7 0 1,6 1-1,2 2 1,1 1-114,-1-1 0,0-2 0,2-1 1,1 2-1,2 0 0,-1 3 0,1-1 1,-1 0-1,0 1 0,-3 2 1,1 3-1,1 1 0,2 3-214,-2 2 1,-1 4 0,-2 4 0</inkml:trace>
  <inkml:trace contextRef="#ctx0" brushRef="#br0" timeOffset="16">8560 18244 21941,'0'-8'-416,"0"-1"1,0 2 0,0 5 0,0 7 0,0 8 0,1 4 0,2 1 0,1 2 0,0-1 0,0 2 0,0-1-1,1 1 1,-1 0-1699,0-2 0,1 0 1893,-1-2 0,-2 2 0,3 6 0</inkml:trace>
  <inkml:trace contextRef="#ctx0" brushRef="#br0" timeOffset="17">8609 18318 18610,'0'-18'89,"0"-2"1,0-2-1,0 0 1,2 2 0,0 1-1,4 1 1,-1 0-1,2 4 1,0 3 0,2 3-1,-1 0 1,0 1 0,2 3-1,1 2 1,1 2-355,1 0 0,-1 5 0,0 0 0,-1 2 0,-1 1 0,-3 0 1,-2 1-1,-2 0 0,-1 2 0,-2 2 0,0-1 0,-2 1 0,-1-1-501,-1 0 0,-5 1 0,2-1 0,0 1 843,3-1 0,-3 0 0,0 1 1</inkml:trace>
  <inkml:trace contextRef="#ctx0" brushRef="#br0" timeOffset="18">8944 18182 18657,'9'-6'293,"-1"-1"1,0-1 0,0 1 0,-1 0 0,0 2 0,-1-2 0,1 1-555,-1 1 0,-3 6 0,1 8 0,-4 2 0,-2 1 0,-3 0 0,3 1 0,-1-2 0,0-1 0,-2-2 217,-2 1 0,3-3 0,-3-3 0,1-6 0,2-4 1,0-1-1,0 0 0,1-4 0,2-1 0,1-4 1,0 2-1,0 0 0,0 0 0,1-2 0,2 2 79,1 1 1,6 2-1,-2 1 1,4 1-1,3 3 1,2 2 102,-2 2 1,4 2-1,1 1 1</inkml:trace>
  <inkml:trace contextRef="#ctx0" brushRef="#br0" timeOffset="19">9304 18008 16842,'-1'-8'-233,"-2"0"0,-1 1 0,2 4 0,4 7 1,3 4-110,2 1 1,-3 2 0,3-3 0,0 3 0,0 1 0,3-1 0,-1-1 0,1-3 0,-2 0 311,2 0 0,1 1 1,1 4-1</inkml:trace>
  <inkml:trace contextRef="#ctx0" brushRef="#br0" timeOffset="20">9180 17773 17948,'0'-13'-1578,"0"1"0,0-1 1738,0 1 0,11 5 0,3 2 0</inkml:trace>
  <inkml:trace contextRef="#ctx0" brushRef="#br0" timeOffset="21">9552 17934 17170,'0'-13'28,"4"1"0,0 0 0,-1-1 1,-1 1-1,-4 2 0,-1 6-248,-1 8 1,0 6 0,4 2 0,0 1 0,0-1 0,0 0 0,0 1 0,0-1 0,2-1-1,0-1 1,4-3 0,-1 0 0,2-2 0,0 1 372,3-4 0,-3 0 0,1-2 0,0-2 0,-1-2 0,-3-4 0,-2-3 0,-2-1 0,1 1 0,2 1-1264,1 2 0,1 4 1198,-1-5 1,3 1-1,6-4 1</inkml:trace>
  <inkml:trace contextRef="#ctx0" brushRef="#br0" timeOffset="22">9837 17661 17134,'-8'-6'-311,"1"-2"0,2-3 0,1-1 0,0-1 0,-1 1 0,3 2 0,2 6 180,4 8 1,1 7 0,5 4 0,-2 3-1,2 2 1,1 2 0,1 3 0,-1 1 0,-1 0-1,-2-3 1,2-1 0,1-1 0,1-2 0,1-1-1,-1-3 1,-1-1 18,-3-1 1,-1-7 0,-5-1 0,-1-5 0,-4-5 0,-2-3 0,-5-3 0,0-1 0,1-1 0,2 1 0,0 0 99,0-1 1,4 1 0,-1-1-1,3 1 1,1 0 0,0-1 0,1 1-1,3 1 1,5 2 0,2 5 0,1 2-1,1-1 1,-1-1 93,0 1 1,1 2-1,-1 1 1,1 1 0,-2 3-1,-2 3 1,-2 1-1,-1 0 1,-5 2 0,-4 1-36,-5 2 1,2-5-1,2 0 1,4 2 0,4-1-1,5 0 1,2-5 0,3-3-1,1-2 113,1-3 1,5 1-1,-3-5 1,0-2-1,1-1 1,-1 0-1,0 1 1,-4 2-1,-3-2 1,-4-1-1,-2-1 1,-4 0-227,-3-1 0,-7 6 0,-6 3 0,-1 4 0,1 4 0,-1 5 0,1 2 0,-1 1 0,1 0 0,1 2 0,1 1 0,2 2 0,3-1 0,4 1 0,3-1 0,1 0 173,0-3 0,5 0 1,6-2-1,7-3 0,8-4 1,5-2-1,4-5 0,4-4 1,2-7-1,-1-2 0,-1-4 1,-2 1-1,-1-2 1,-4 2-1,-8 3 0,-6 3-164,-4 5 1,-7 1-1,-4 4 1,-7-1 0,-9 3-1,-6 3 1,-3 7 357,1 2 1,-8 1 0,3 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07:37:19.433"/>
    </inkml:context>
    <inkml:brush xml:id="br0">
      <inkml:brushProperty name="height" value="0.053" units="cm"/>
      <inkml:brushProperty name="color" value="#FF0000"/>
    </inkml:brush>
  </inkml:definitions>
  <inkml:trace contextRef="#ctx0" brushRef="#br0">6414 11596 24524,'5'0'1387,"-4"-1"-3639,-3-3 0,-4 2 2643,2-2 1,4 3 0,0 1 0,7 0 0,4 0 0,1 0 0,1 0-327,-1 0 0,-4 0 0,1 0 0,0 0 0,2 0 0,2 0 0,-1 0 0,1 0 0,-1 0 0,0 0 0,1 0 0,-1 0 0,2 0 0,1 0 0,2 0-30,-2 0 0,0 0 1,0 0-1,2 0 1,-2 0-1,-1 0 1,-2 0-1,1 0 1,-1 0-1,0 0 0,1 0 1,-1 0-1,1 0 1,-1 0-1,0 0 1,1 0-42,-1 0 1,-4 4 0,1 0 0,0-1 0,2-2 0,2-1 0,-1 0 0,1 0 0,-1 0 0,0 0 0,1 0 0,-1 0 0,1 0 0,-1 0 0,0 0 0,1 0 55,-1 0 0,1 0 1,-1 0-1,0 0 0,1-1 1,-1-2-1,1-1 0,-1 1 1,0 2-1,1 1 0,1 0 1,1 0-1,3 0 0,0 0 1,0 0-1,-2 0-72,2 0 0,-3 0 0,5 0 1,-1 0-1,-1 0 0,1 0 1,0 0-1,3 0 0,0 0 1,0 0-1,-2 0 0,-1 0 1,-1-2-1,1 0 0,-1-2 1,2 1 78,-1 1 1,-4 1 0,3-2-1,0-1 1,1 1 0,2 1 0,-2-1-1,0-1 1,-1 1 0,2 0 0,-2 0-1,1-1 1,-1 2 0,1 0-1,-1 2 1,1 0 93,1 0 0,-5-1 1,3-2-1,-2-1 1,1 1-1,-1 2 1,1 1-1,-1 0 1,-1 0-1,-1 0 1,-1 0-1,-1 0 1,0 0-1,1 0 1,-1 0-226,1 0 1,-5 0 0,-1 1 0,0 2-1745,0 1 1316,-5 0 0,-2-4 0,-6 0 0</inkml:trace>
  <inkml:trace contextRef="#ctx0" brushRef="#br0" timeOffset="1">10669 8347 25442,'8'-2'-189,"0"-2"1,0-4 0,1-2-1,-2 1 1,-1 2 0,1 1 0,3 4-1,1 0 1,1 2 0,1 0 224,-1 0 1,6 0 0,4-1 0,6-2 0,5-1 0,4 1 0,4 2 0,5 1 0,4-2 0,3 0 0,4-3 0,-1 3 0,-3 0 0,-6 1 0,-6-2 0,-2-1-20,-2 1 0,-11 2 1,-5 1-1,-9 0 0,-8 0 1,-8 0-1,-6 0 1,-2 1-1,0 2 0,-1 1 1,1-1-1,-1 0-1029,1 1 860,5-3 0,2 10 1,5-4-1</inkml:trace>
  <inkml:trace contextRef="#ctx0" brushRef="#br0" timeOffset="2">17144 4700 28961,'-12'-4'-301,"-1"-1"1,1-2 0,0-3 0,-1-1 0,1 0-1,-1 2 1,1 0 0,0 1 0,-1 0 0,1 0-1,-2-2 1,-1 0 0,-3 1 0,-1 0 0,-3 1 0,-2 0-1,-1 1 1,0 0 0,-1 2 0,-3-2 0,-2 1 459,-1 1 0,-4 0 1,2 5-1,-5 0 0,-4 0 1,-1 2-1,-1 1 0,-1 1 1,2-2-1,1 0 0,2-1 1,1 2-1,1 1 0,4-1 1,0 0-1,2-1-123,0 3 1,4 4 0,-3-1 0,2 2 0,2 1 0,1-1 0,-2 2 0,-3 1-1,-1 2 1,0-1 0,-1-1 0,-1 0 0,1-1 0,1 2 0,0 1 0,0 3-116,-1 1 0,7 1 1,-3 2-1,1-2 1,0 1-1,1 0 1,2-2-1,1 0 1,-1-1-1,-2 1 0,-1-1 1,2 0-1,1-1 1,1-1-1,0 2 1,0 0 55,0 0 1,1 4 0,-3-3 0,0 2 0,-2 1 0,1 2-1,1 2 1,-1 0 0,-1 1 0,0 0 0,0-1 0,-1 0-1,0 2 1,-1 0 0,2 0 0,0 0-40,1 1 0,0-3 0,6 3 0,3-3 0,-1-1 0,2-1 0,-1 1 1,1 0-1,0 0 0,3 0 0,1-1 0,2 3 0,-1-1 0,2 0 0,2-3 1,1 1 2,-2-1 0,3-1 0,0 2 0,0 1 1,2-1-1,-2 1 0,1 1 0,-1 2 1,2 1-1,-2 1 0,1 2 0,1 1 1,2 0-1,0 1 0,1 4 0,-2 2-1012,1 0 1,1-2 576,2-1 0,5 2 0,0 1-2184,2 1 1518,-4 1 1,8-7 940,-3-1 1,-1 3-1,0-3 1,0 3 0,0-1-1,1 0 1,0 0-1,0 2-212,2 4 0,-3-5 1,0 2-1,0-5 346,0 1 0,1 0 0,4 1 1,1-3-1,-1-4 0,2-3 1,1 1-1,2 0 0,-1 1 1,2-4-1,1-1 0,2-1 180,0 1 0,4 0 1,5-2-1,2-4 0,1-4 1,0 1-1,0 1 0,0 2 1,-1-2-1,-3-1 0,-3-2 1,0 1-1,1 0 0,4 1 1,-1 0-1,2-3-12,0 0 0,1 0 1,5 1-1,2 1 0,3-2 1,0-1-1,-1-2 0,-2 0 1,0 0-1,-1 1 0,-1-1 1,-2 0-1,-1 0 0,-2 1 1,0-1-1,1-1 84,2-2 0,1 1 0,2-3 0,1 1 0,3-1 0,1-2 1,1-1-1,-1 0 0,-1 1 0,-1 2 0,0 1 0,1 0 1,0 0-1,-2 2 0,0-1 0,1 2-45,-2 0 0,1 0 0,-2 3 0,-3-2 0,-1 0 0,0 1 0,-1-3 0,-1 0 0,2-3 0,1-2 1,1-1-1,0 0 0,3 0 0,3 0 0,4 0 0,0 0 339,1 0 0,0-1 1,2-3-1,-1-5 1,1-2-1,-2-1 1,-1-1-1,0 0 1,2-2-1,2-2 1,-1 2-1,-4 0 1,-2 0-1,0-2 0,1 2 1,-1 0-258,-2-2 0,-4 3 1,1-4-1,2 1 1,3-3-1,2 0 0,-1-1 1,1-1-1,-1-2 1,1 0-1,-1-1 0,1-1 1,-2-2-1,-1-2 1,-2-2-1,2-4-86,2-4 1,-2 4 0,-2-4-1,-2 1 1,-2-1 0,0-5 0,-1-1-1,-1-5 1,-4-2 0,0-3 0,-4-4-1,-1-3 1,-13 30 0,-1 0 0,1-2-1,-1 0 1,0-2 0,1 1-1,-1-2 1,1 0-164,-1-1 0,0-1 1,-1 1-1,-1 0 0,0-3 1,-1 0-1,1 0 1,-2 0-1,0 1 0,-1 0 1,0 1-1,-1 0 1,-1 1-1,0-2 0,-2 1 1,0-1-1,0 0 1,0 1-1,-1 1 0,-1 1 1,-1 2-1,0 0 1,-4-30-1,-5 3 0,-2 2 1,-3 2-1,-2 1-51,-5 0 1,-2-4 0,10 28 0,1 0 0,-13-30-1,0 6 1,-1 14 0,-1 11 0,-2 5 0,-2-1-1,0-3 1,-4 2 0,1 4 0,-2 4 0,1 0-1,0-3 1,0-3-192,1-1 1,-4 0 0,8 5 0,-2 0 373,-2 4 1,-2-1-1,-1 6 1,0 1-1,0-1 1,-2 2-1,-2 2 1,-5 4-1,-4 2 1,-5 2-1,-5 2 1,-6 1-259,-3 0 1,0 0 0,33 0 0,0 1 0,-33 2-1,0 2 1,0 2 0,33-3 0,1 1 0,-1-1-1,0 0 1,-33 4 0,7 0 0,8 1 0,6-1 0,4 2-1,1 1 1,3 1 0,2 0-262,0 1 1,1 1-1,-1 1 1,-2 3-1,0 1 1,2 3-1,4 1 365,-1 2 1,-6 0 0,-3 0 0</inkml:trace>
  <inkml:trace contextRef="#ctx0" brushRef="#br0" timeOffset="3">26783 7280 28332,'-12'0'-585,"-1"0"1,1 0-1,0 0 1,-1 0-1,1 0 1,-1-1 0,1-3-1,1-5 1,3-2-1,4-1 1,5 0 0,6 1-1,8 1 1,7 2-1,10-2 1,8-1 765,9-1 1,17-1-1,-26 6 1,2 0-1,3 0 1,2-1-1,6-1 1,2-1-1,4-1 1,2 0 0,4-2-1,2 0 1,0 0-1,1 1 1,-1 0-1,0 0 1,-4 2-1,0 0 1,-1 0 0,-1-1-1,-3 1 1,-1-1-1,-4 2 1,-2 1-1,-6 0 1,-1 0-1,-6 3 1,-1-1-1,28-5-359,-6 0 0,-5 0 0,-10 2 0,-7 2 0,-8 1 0,-9 3 0,-13 2 0,-17 2 0,-16 4 0,-17 4 0,-11 5 0,-9 4 0,-5 1 0,33-8 1,-1 0-419,-1 1 1,1 0-1,-2 0 1,0 1 703,-2-1 0,1 0 0,4 1 0,0-1 1,-2 1-1,1-1 0</inkml:trace>
  <inkml:trace contextRef="#ctx0" brushRef="#br0" timeOffset="4">27019 7342 29381,'-25'0'-187,"2"-1"0,1-2 0,2-1 0,2 1 0,3 2 0,1 1 0,2 1 252,0 3 1,6-2 0,6 0 0,7-3 0,7-4-1,6-2 1,11-3 0,7-1 0,11-3 0,9-2-1,-24 6 1,2-1 0,4-1 0,3 1 0,3-2-1,3 1 1,4-1 0,1 1 0,5 0 0,1-1-1,3 0 1,0 0-21,3-2 1,1 1-1,2 1 1,0 0 0,-2-1-1,-1 0 1,-3 3 0,-3 0-1,-5 2 1,-2 0 0,-6 1-1,-1 0 1,-3 0 0,-2-1-1,-1 2 1,-1-1 0,-2 1-1,0 0 1,31-4 0,-9 2-1,-9 0 1,-9 1 0,-8 1-1,-8 2-106,-7-1 1,-11 5-1,-7-3 1,-7 4-1,-4 2 1,-1 4 0,-1-1-785,1 1 1,1-1 0,4-2-1,7 1 1,7-1 0,4 0 0,1 0-1,1 1 1,0 0 799,4 1 0,-3 2 1,4 6-1</inkml:trace>
  <inkml:trace contextRef="#ctx0" brushRef="#br0" timeOffset="5">29227 5345 26463,'-7'-5'-5328,"2"4"5174,-1-5 0,6 6 0,-1 1 0,5 4 0,1 3 1,2 3-1,0 1 0,3 1 0,1 0 0,1 3 0,1 1 1,-1 1-1,0 2 0,1-2 0,-1 1 0,1-1 1,-2 0-1,-2-2 0,0 1 0,-1-1 0,0-1-185,0-1 1,1-1 0,3-1-1</inkml:trace>
  <inkml:trace contextRef="#ctx0" brushRef="#br0" timeOffset="6">29624 5234 23163,'0'-25'-721,"0"2"1,0 1 0,1 2 0,2 6 0,0 10 0,-3 13 0,-4 7 0,-3 8 628,-3 3 0,3 1 1,-1 5-1,-2 1 1,-2 1-1,-3-1 0,-2-1 1,2 2-1,0 0 1,0 1-1,-3-1 0,0-4 1,-1 1-1,1-2 1,0 1-1,3-4-1414,1-1 1460,2-6 1,5 3 0,1-4-1</inkml:trace>
  <inkml:trace contextRef="#ctx0" brushRef="#br0" timeOffset="7">29736 5432 23462,'12'-1'-792,"0"-2"1,0 0-1,-4 5 1,-4 5-1,-4 4 1,-3 1-1,-2 0 1,-1 2-1,1 1 0,0 2 565,0-2 0,4 3 0,-4-1 1,4-2-1,1-2 0,0 0 0,1-1 1,4-1-1,3-2 0,3-5 1,1-4-1,2-4 0,1-5 472,2-2 0,-1-3 1,-3-1-1,-1-1 1,1-1-1,-1 1 1,0-1-1,-1 2 1,-2 1-1,-4 2 1,-1-1-1,0 1 0,-1 0 1,-3 1-1,-4 2-210,-4 5 1,-3 3 0,-2 1 0,0 0 0,-3 1-1,-2 3 1,-1 5 0,-1 2 0,-1 1 0,0 2-1,0 1 1,1 3 0,1 0 0,1 1 0,2 0 0,4 2-258,4-2-1,-2 5 1,6-5 0,1 2 0,3-2 0,4-1 0,6-3 0,5-1 0,4-3 0,4-1 0,0-4 0,3 0 0,2-3 0,2-2 376,3-1 1,3 0-1,1 0 1</inkml:trace>
  <inkml:trace contextRef="#ctx0" brushRef="#br0" timeOffset="8">30257 5507 19136,'1'-13'-272,"2"1"1,1-1 0,-1 1 0,-2 0 0,-2-1 0,-3 1 0,-5 1 0,-2 3 0,-1 3-1,-1 4 1,1 2 0,-2 4 0,-1 3 138,-1 3 0,-1 5 0,5 2 1,1 2-1,1 2 0,3 0 0,2 0 1,2-2-1,1 2 0,2 0 0,2 1 1,2-3-1,6 1 0,5-2 0,4-2 1,2-5-1657,-1-4 1892,7 3 1,-1-4 0,4 6 0</inkml:trace>
  <inkml:trace contextRef="#ctx0" brushRef="#br0" timeOffset="9">30480 5296 19228,'0'-25'-366,"-4"0"1,0 2 0,1 1-1,2 2 1,1 3 0,0 4-1,0 8 1,0 9 0,0 7-1,0 5 1,0 5 72,0 2 1,0 2-1,0 1 1,0 2 0,0 1-1,0 0 1,0 0 0,0 1-1,0 0 1,0 1 0,1-4-1,2-1 1,1-1 91,-1 0 1,-2 0 0,-1 0 0</inkml:trace>
  <inkml:trace contextRef="#ctx0" brushRef="#br0" timeOffset="10">30344 5544 19228,'-9'-13'-187,"2"1"0,0 0 0,2-1 0,-2 1 0,2-1 0,-1 1 0,3-2 0,3-1 0,3-1 0,3 0 0,2 3 0,6 2 0,5 1 0,4 2 1,2-1-1,0 3 226,0 1 1,4 4 0,0 1 0,-2 0 0,-1 1 0,-1 2 0,-1 3-124,-4 1 0,4 6 1,-5 7-1</inkml:trace>
  <inkml:trace contextRef="#ctx0" brushRef="#br0" timeOffset="11">30778 5432 19477,'8'0'234,"0"0"1,1-1 0,-3-3 0,-1-5 0,-5 0-404,-5 1 0,-1 3 0,-7 10 0,1 3 1,1 3-1,1 1 0,2 2 0,0 1 0,-1 3 1,2 0-1,2 0 0,2-2 0,2 1 1,1 0-1,1-2 170,3-2 0,3-2 0,7-2 0,1-5 1,3-3-1,0-1 0,1 0 0,-1 0 0,0-1 1,-3-3-1,0-6 0,-1-4 0,0-2 1,-4-1-1,-2 1 0,-3-1 57,1 2 0,-2-3 0,-4 2 1,0 0-1,-1 3 0,-2 0 1,-3 2-1,1 2 0,-2 2 1,0 1-1,-3 3-506,-1 2 0,4 7 0,3 2 1,3 3-1,2 0 0,2-2 1,3 0-1,1 0 0,2 1 1,1 0-1,-1-3 722,0-2 0,-1-1 1,3-5-1,-1-3 1,-3-5-1,-2-2 1,-1-1-1,0 0 1,0-1-1,1 1 1,-1-1-1,0 1 1,0 0-383,2-1 0,-4 6 1,5 2-1,0 1 0,0 0 1,3 1-1,1 1 0,0 4 1,-2 1-1,0 2 0,0 1-14,2-1 0,-2 1 0,-1-4 0,1 2 0,2-1-4,2-1 1,-6 3 0,-3 3 0,-3 3 0,-1 2 0,0-1 0,0 1 0,0 0 0,2 3 0,2 0 0,4-1 0,3 0 0,2 1 67,-1 0 0,6 6 1,1-3-1</inkml:trace>
  <inkml:trace contextRef="#ctx0" brushRef="#br0" timeOffset="12">29798 6350 18171,'19'-12'-107,"-1"-2"0,-6-3 1,1-3-1,-1-4 0,1-2 1,-1-2-1,-1 0 1,-3 0-1,-2 2 0,-2 1 1,0 0-1,-3 2 0,-2 2 1,-4 6-1,-4 4 1,-3 4-1,-5 1 0,-1 4 1,-1 0-1,0 4 0,-3 3 29,-2 8 0,-1-1 0,1 6 1,-1-2-1,1 2 0,2 2 0,2 2 1,-1 1-1,2 2 0,2 0 1,3 0-1,2-2 0,1-1 0,3-1 1,4-1-1,2 0 171,2-4 0,2 2 1,2-1-1,5-4 0,5-2 1,4-4-1,1-1 0,3-3 1,2-2-1,1-1 0,-2 1 1,-1 2-1,-3 1 0,-1 0 1,-2 1-99,-3-1 1,0 5 0,-2 0-1,-3 2 1,-4 1 0,-2 0 0,-4 1-1,-2-1 1,-6 1 0,-5-1 0,-5 2-1,-4 1 1,-2 2 0,-2-2 0,-2-2-20,-2 0 0,-1-1 0,-3 1 0,2-2 0,2-2 0,2-2 0,2 0 1,4-1-1,3-1 0,6-3-181,5-5 0,16-4 0,7-6 0</inkml:trace>
  <inkml:trace contextRef="#ctx0" brushRef="#br0" timeOffset="13">30083 6201 18290,'0'-25'39,"4"1"1,2-1 0,-1 1 0,1 4 0,-2 5 0,0 8 0,0 9 0,-1 11 0,-2 6 0,-2 6 0,-2 4 0,-1 3 0,1 2-377,2 2 0,-3 1 1,0 2-1,1 1 1,1-1-1,1-1 1,-2-4-1,-1 1 1,1-1-1,2-1 1,1-4-1,0-3 1,0-2-1,0-2 0,0-3-54,0-1 0,6-2 0,0-3 0</inkml:trace>
  <inkml:trace contextRef="#ctx0" brushRef="#br0" timeOffset="14">29996 6536 18290,'-12'-11'-244,"-1"1"0,2 2 1,2-2-1,2-1 1,1-1-1,4 0 1,0-1-1,2 1 1,0-1-1,2 1 1,2 1-1,5 1 1,5 3 377,3 2 1,5-1 0,0 4-1,4-2 1,4 1 0,1 1-1,0 2-30,1 0 1,1 0 0,4 0-1</inkml:trace>
  <inkml:trace contextRef="#ctx0" brushRef="#br0" timeOffset="15">30430 6350 16971,'7'-6'206,"-4"0"1,-6-1-1,-6 3 1,-5 4-1,-3 4 1,1 4-1,-1 3 1,-1 3-1,0 2-465,0 5 0,-2 2 0,3 2 0,2 0 0,3 0 0,3 0 0,5-1 0,3 0 0,1-2 1,1-3-1,5-1 0,5-4 0,5-4 0,4-6 0,2-3 0,1-1 376,2 0 0,-4-1 0,-2-3 0,0-5 0,-2-3 1,-2-3-1,-4-2 0,-1 1 0,-4-1 0,-1-1 0,-4 0 1,-1-1-1,0 1 0,0 0 0,0 3 0,-1 1-227,-4 2 1,0-1 0,-5 2 0,3 2 0,1 2 0,-1 0 0,-2 3 0,4 1 167,5 4 1,5 2 0,8-3-1,-1 0 1,2 0 0,1 0-1,3 0 1,0 0 0,0-1-1,-3-2 1,-1-2 0,0-2-1,1-3 1,0-1 0,-3 0-1,-3 1 134,-4 2 1,3 0 0,-3-5 0,-3 1-1,-2 1 1,-2 4 0,-4 7 0,1 7-543,-1 4 1,2-3-1,4 1 1,0 0-1,0 2 1,0 2 0,1-2-1,3-2 1,5-2-1,2-1 1,1-4 0,0 0 540,1-2 1,-1-4 0,1-2 0,-1 1 0,-1-2 0,-1 1 0,-2 1 0,0 3 0,-1 5 0,-3 5-389,-2 3 1,-2 2 0,0 1 0,0 1 0,0 1 0,0-1 0,0-1 0,0-1-1,1-1 1,3 0 0,5-1 0,2-1 0,2-3 0,2-2 0,3-2 0,0-1 527,0-2 1,3-6 0,-3-4 0,0-3 0,0-5 0,-3-2 0,-1-2 0,-2-1 0,0-2-1,-1 0 1,-2 1 0,-5-1 0,-3 0 0,-1 2 0,0 1 0,0 2-467,0 2 1,-1 3 0,-3 7-1,-5 4 1,-2 4 0,-1 4 0,1 6-1,1 5 1,2 5 0,-2 5-1,1 3 1,-1 2 0,3 0 0,2 1-1,2-4-374,2-1 0,1 3 1,0 0-1,1-3 1,3-2-1,4-5 1,5-1-1,3-3 0,5-2 440,2-5 0,8-3 0,0-5 0</inkml:trace>
  <inkml:trace contextRef="#ctx0" brushRef="#br0" timeOffset="16">30889 4341 28935,'-1'-11'-241,"-2"1"1,-2 2 0,-1-2 0,-1-1-1,2-1 1,-2 1 0,1 1 0,0 2 0,-1 0-1,-3-1 1,0 1 0,-1-2 0,0-1 0,-3-1-1,-1 0 1,-1 1 0,-2 1 0,-1 2 0,-3-1-1,-2 2 1,-1 2 354,0-1 0,1 5 0,-1-4 0,0 0 0,0 1 0,-1 2 1,-2 0-1,-2 2 0,-2 0 0,-2 0 0,-2 0 0,-1 2 1,-2 2-1,-2 3 0,-3 1 0,0 0-109,2 2 0,2-3 1,0 1-1,-2 2 1,-1 1-1,0 1 1,3 0-1,0 2 1,0 1-1,-4 3 1,-1 0-1,-2 1 1,4-1-1,3 2 1,3-2-1,0 1-58,0 0 1,5-4-1,3 3 1,3-1-1,1 1 1,-1 0 0,-2 1-1,-1 0 1,2 2-1,0 0 1,3-1 0,-3 2-1,0 2 1,-2 0-1,1 1 1,2 0-14,1 0 0,-4 4 1,0 0-1,2-2 0,1 1 1,1 1-1,-1 4 0,-2 1 1,-1 1-1,2-2 1,0 1-1,3 2 0,-1 3 1,1 2-1,2 5 0,3 2-74,1 1 0,6 1 0,5 1 0,1 3 0,4 2 0,0 1 0,2-2 0,0-1 1,2 1-1,0-2 0,4 0 0,-1-6 0,1-2 0,-2-2 0,0 1 0,0-1 89,-1-1 1,3 0 0,-2-5-1,-2 2 1,1 3 0,0 7-1,1 3 1,0 2 0,0-1-1,2 2 1,1 3 0,2 3-1,2 1 1,2-1 0,1-2-1,1-1-86,1 0 0,5-6 1,-3 0-1,1-5 0,2-5 1,0-5-1,-1-3 1,1-2-1,0-2 0,-2-2 1,0-2-1,-1-1 0,1 1 1,-1 2-1,2 0 1,-1 0 130,3-2 0,1-1 0,2 0 0,1 0 0,3-1 0,3 0 0,1-2 0,2-1 0,2-2 0,1-3 0,0-3 0,-4-4 0,1 0 0,2-2 0,3-2 0,1-2 13,-1-2 0,4-1 0,2 0 0,2 0 0,1 0 0,0-1 1,-2-2-1,-3-2 0,0-1 0,-1-1 0,1 2 0,0-2 1,1 0-1,2-1 0,1-1 0,5 1-82,2-2 0,-7 4 0,0-3 1,-4 0-1,-4-1 0,-1 0 0,-3 2 1,-3-2-1,-4-1 0,-2-2 1,1-3-1,2-1 0,2-1 0,3-2 1,0 2-1,1-1 68,-3 0 1,4-2 0,-2-4 0,2 1 0,-1-1 0,0 0 0,0 0 0,1 0 0,0 1-1,0-1 1,-1 0 0,-1 0 0,-4 0 0,1-1 0,-2-1 0,-1-2 121,-5 1 1,1 1-1,-6-2 1,2-6 0,-1-3-1,2-5 1,2 0 0,0-1-1,1 0 1,1-4 0,2-2-1,1-1 1,-1 3 0,-1 1-1,1 2 1,1 0-86,-2 3 0,-5-1 0,-2 3 0,-4-3 0,-3-1 0,-4-1 0,-1-1 0,-1 2 0,-3 0 0,-2-1 0,-2-5 0,0-4 0,0-1 0,0-1 0,0-1 0,0-1-75,0 2 0,0-3 0,0 5 0,0 1 0,0 2 0,0 2 0,0-1 0,0 1 0,0 0 1,1 4-1,2 4 0,1 2 0,-1 2 0,-2 0 0,-1-1 0,0 1 18,0 0 0,-1 4 1,-3 0-1,-5-2 1,-2 1-1,-1-1 0,0 2 1,-1-1-1,-1-1 1,-2 1-1,-5 2 0,-2 2 1,-1 2-1,2 2 1,0 3-1,-3 2-109,-2 5 0,-2-1 0,4 3 0,0 3 0,0-1 0,1-2 0,-1-1 0,0 3 0,-1 2 0,-2 2 0,-2 1 0,-2 1 0,-1 2 0,0 0 0,0 1 0,-3 2-12,-4 1 0,2 0 1,-4-2-1,4 0 0,0-2 1,1 1-1,0 1 0,0 2 1,0 0-1,-1-1 1,3-2-1,-1-1 0,0 3 1,-3 4-1,2 5 0,1 4-476,3 5 0,4 3 1,-1 11-1,2 7 537,5 11 0,-5 11 0,12-25 0,1-1 0</inkml:trace>
  <inkml:trace contextRef="#ctx0" brushRef="#br0" timeOffset="17">19762 8570 26503,'0'10'104,"1"-6"0,3-8 0,5-6 0,2-1 0,1 1 0,0 3-139,1 2 0,-1-3 0,1 2 0,-1 1 1,0-2-1,1 1 0,-1-1 0,2 2 1,1-2-1,2 0 0,-2-3 0,0 1 1,0-1-1,2 3 61,-2 2 0,-5-4 0,-2 4 1,1-1-1,2 1 0,2 4-153,-1 3 1,-5 1 0,-1 4-1,-2 0 1,0 0 0,0 1 0,0 0-1,0 1 1,1 0 0,-1 2-1,1 2 1,1-1 0,1 0 0,-2 1-1,1 1 1,-2 1 60,1 1 1,-2 5-1,4-3 1,0 1-1,-2 5 1,2 2 0,-1 3-1,1-2 1,-2 1-1,2-1 1,0 4 0,1-1-1,0 0 1,1-1-1,-1 0 1,-1 0 94,-3-1 1,2 2 0,-1-1 0,1-1 0,-1-2 0,-1 0 0,0 1 0,2 2 0,-1 0 0,1 0 0,-2 0 0,0-1 0,2-1 0,-1 1 0,1 1 0,-2-2-26,1 0 1,-3-3-1,2 1 1,-1 0 0,-1 0-1,2 0 1,-1-2-1,-1-1 1,-2 0 0,0 3-1,0 2 1,-2 1 0,-1-2-1,-1 0 1,2 2-1,-1 2-93,-1 2 1,2-3 0,-2 4-1,3 1 1,1 1 0,0-2-1,0-4 1,0-2 0,0 1-1,1 1 1,2-1 0,2-2 0,1-1-1,1-1 1,0 0 0,1-2 20,-1-2 1,3 1 0,-5 4 0,1 0 0,-1 0 0,-2 1 0,-2 3 0,-1 2 0,0 2-1,0 1 1,-1 0 0,-2 2 0,-2 1 0,-1-1 0,1-2 0,2-2-53,1-2 1,-2-1 0,0-4 0,1 0 0,2 0 0,0-2 0,-2-1 0,-1-3 0,1 1 0,2-2 0,1 0 0,0-3 0,0-2 0,0 0 35,0-1 0,0 1 0,0-1 0,0 1 1,-2-1-1,-1 0 0,-2-1 0,-2-1 1,-3-3-1,-1 0 0,-1-2 0,0 1 1,-2-2 239,-3 1 1,-2-3 0,-6 2 0,0-1-1,-1-1 1,-3 3 0,-2-3 0,-3 0-1,1-1 1,0 2 0,0 1 0,1 0 0,4 0-1,4 0 1,6 1 0,4-1-862,2 0 0,1 5 0,4-2 1,7 0-1,8-3 0,8-2 1027,4-2 0,9 0 1,3 0-1</inkml:trace>
  <inkml:trace contextRef="#ctx0" brushRef="#br0" timeOffset="18">17814 8520 27820,'-12'-1'-111,"-1"-3"0,1-3 1,-1 0-1,2 4 1,2 5-1,2 3 1,1 2-1,4 3 1,0 1-1149,2 1 0,0 1 0,0-1 1</inkml:trace>
  <inkml:trace contextRef="#ctx0" brushRef="#br0" timeOffset="19">17876 8458 26951,'-8'-12'-57,"1"0"0,0-1 1,0 1-1,-2 1 1,-2 4-1,-1 7 1,4 7-1,4 5 0,3 3 1,1 3-1,1 2-6737,3 2 6293,9 1 0,6 2 0,6 0 0</inkml:trace>
  <inkml:trace contextRef="#ctx0" brushRef="#br0" timeOffset="20">19625 8508 29593,'-8'-12'-1405,"1"-1"1,2 1 0,2-1-1,1 4 1,2 5 0,2 8-1,1 5 626,1 4 1,5 5-1,-2 1 1</inkml:trace>
  <inkml:trace contextRef="#ctx0" brushRef="#br0" timeOffset="21">19774 8396 17712,'6'-19'-200,"-5"-3"0,5 6 0,-2 0 0,0 3 0,-1 3 0,-2 6 0,-1 9 0,0 10 0,0 9-198,0 3 1,0 13 0,0-1 0</inkml:trace>
  <inkml:trace contextRef="#ctx0" brushRef="#br0" timeOffset="22">11475 17326 16362,'-12'0'10,"-1"0"1,1 0 0,-1 0 0,1 0 0,1-1 0,4-2 221,7-1 0,1 0 0,8 4 0,0 0 1,2-2-1,3 0 0,1-3 0,3 1 1,2 0-1,3 0 0,3 0 0,3 0 0,0 0 1,0-1-1,1 1 0,2 0-104,2 1 0,-2-2 0,1-1 0,2 1 0,-1-2 1,1 2-1,-2-2 0,0 1 0,0-1 0,-1 2 0,-2-1 1,-1 2-1,1 0 0,2 0 0,0 1 0,-3 2-161,-3 1 1,3 0 0,0 0-1,0 1 1,-1 2 0,1 1 0,0-1-1,0-1 1,2 1 0,-1 1 0,0-1-1,-2-2 1,-2-1 0,0 0 0,3 0-1,3 0 47,0 0 1,3 0-1,-3 0 1,3-1-1,-1-3 1,2-3-1,-3-1 1,0 0 0,-3-1-1,1 1 1,-4 1-1,-1 0 1,-2 2-1,-2-1 1,-1 3 0,-1 2-32,0 1 1,-2 0 0,-6 0-1,0 0 1,-1 1-100,-2 4 1,-4-5-1,-5 0 1,0-7-1,0-4 1,0-2 0,0 1-1,0-2 1,2-1-1,0-2 1,2 1-1,1-2 1,-1-3 0,0-2-1,-1-2 1,-1-5 0,1-3 0,1-2 0,-1 1 0,-2 1 0,-1-2 0,0-2 0,0-3 0,0-1 0,-1 1 0,-2 0 0,-2 0 0,-1-2 0,-1 1 0,2 0 82,-1-1 0,-2 1 0,2 4 1,1 0-1,-2-2 0,2 0 0,-1 1 1,2 3-1,0 2 0,-2 2 1,1-4-1,-2 1 0,1-1 0,-1 4 1,2-1-1,-2 0 14,0-2 1,4-2 0,-2-3-1,1-2 1,0-4 0,2-4-1,4 0 1,3 1 0,2 2 0,1 6-1,1 4 1,-3 3 0,0-1-1,-3-1 1,-2 1 0,-2-1 29,-3-3 1,1-5-1,-4-4 1,0 6-1,0 8 1,-1 5-1,0 3 1,1 2-1,0 1 1,1 3-1,-1-1 1,2 1-1,-2-3 1,2-1-1,-2-5 1,0-5 25,-3-8 1,5-5 0,0 1 0,3 5 0,-1 5 0,-1 6 0,1 5 0,2 1 0,2 4 0,2 0 0,1 0 0,0-2 0,0 0 0,0 2 0,-1 0 0,-2 1-74,-1 0 0,-1 0 0,-2 3 0,-2-2 1,-1 2-1,-1 1 0,1 2 0,-4-1 1,-1 0-1,-2-2 0,1-2 0,0 2 1,-1 1-1,1 3 1,-1 3 1,5 2 0,1 5 0,0-2-1,0-2 1,-2-1 0,-2 1 0,-2 2-1,1 1 1,0 2 0,-1 0 11,1 0 0,-2 0 0,-3 0 0,-3 0 1,-4 0-1,0 2 0,-3 1 0,0 1 0,-4 0 1,0 0-1,-4 0 0,-2-1 0,-4-2 1,-5-2-1,-2-2 0,-2-2 100,1-2 0,0 4 0,3-3 0,2 2 0,-1 0 0,3 1 0,0 2 0,5 1 1,4 0-1,3 0 0,2 0 0,3 0 0,5 0 0,2 0 0,1 0 39,1 0 1,-1 0-1,5 0 1,-1 0 0,1 0-1,-1 0 1,1 0 0,0 0-1,-2 0 1,-1 0 0,-3 0-1,-1 0 1,-2 0-1,2 0 1,2 0-136,3 0 0,2 6 0,-1 2 0,1 3 0,0 1 0,1 2 0,1 3 0,2 3 0,-1 5 0,1 3 0,1 2 0,0 2 0,2 2 0,-1 3 0,4 2 0,0-1 101,2-2 0,0-3 1,0 2-1,0-2 0,0 1 1,0 2-1,0 1 0,0 2 1,0 1-1,0 3 1,0 1-1,0 1 0,0 1 1,0-1-1,0 1 0,0 0 96,0 4 0,2-7 0,0 6 0,2-2 0,-1-1 0,0-1 0,0 2 0,2 0 0,1 0 0,-1-3 0,-2 0 1,-2 1-1,1 4 0,1 0 0,1 0 0,-2-1-102,0 0 1,-2 6 0,0-1 0,0 0 0,0-2 0,0-3 0,0-1 0,0-2 0,0 1 0,0-2 0,0-1 0,1-2-1,2 2 1,1 1 0,-1 1 0,-2 1-71,-1-1 1,0-3 0,0 2-1,-1 0 1,-2-1 0,-2 1-1,-1-2 1,-1 1 0,2-2-1,-2 1 1,1-2 0,1-4-1,2-6 1,2-3 0,1 1-1,0 1-156,0-2 1,0 0 0,0-3 0,0 1 0,0 0 0,-2 0 0,-1 0 0,-2-2 0,-1-1 0,1-1 0,1-1 0,0 0 0,-2-4 0,1-2-693,-1-1 0,2-5 0,3-1 0,-2-3 0,0-4 0,4-3 0,6-1 894,4-2 0,2 5 0,-1-4 0</inkml:trace>
  <inkml:trace contextRef="#ctx0" brushRef="#br0" timeOffset="23">20444 17289 16378,'6'-7'137,"0"0"1,8 3 0,3-3 0,5-1 0,5 0 0,8-2 0,5-1 0,7-2 0,4 1 0,4 1 0,1 1 0,4 3-1,0 2 1,2 2 0,2 3 0,0 4 0,4 5-74,1 2 1,-33-5 0,0 0 0,2 0 0,1 0 0,1 1-1,0-1 1,0 0 0,1 0 0,1 0 0,0-1 0,1 0 0,0-1-1,1-2 1,1 0 0,1-1 0,1-1 0,0 0 0,1 0 0,-1 0-1,-1 0 1,1 0 0,0-1 0,1-1 0,-1 0 0,2-2 0,0 1-1,0-1 1,0 1 0,-1 0 0,0 2 0,-1 0 0,0 0-1,-1 1 1,1 0-59,-3 0 0,1 0 0,-1 1 0,0 1 0,-1 1 0,-2 1 0,0 2 0,-2 0 0,-1 2 0,-1-1 0,-1 2 0,1-1 0,-1 0 1,1 1-1,0-2 0,0 1 0,0-1 0,-1-1 0,0 1 0,-1-1 0,31 5 0,-3-3 0,-1-4 0,0-2 0,-1-4 0,-3 0 105,-4-3 1,-9-4 0,-5 2-1,-4-1 1,-4 1 0,-3 1-1,-5 3 1,-3 2 0,-3 1 0,-1 0-1,-1 0 1,-1 1-681,-4 4 1,-4-3-1,-8 5 1,-3 0-1,-5 0 1,-3 4-1,-5 4 519,-3 6 0,-4 2 0,-1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15157-F78B-0349-8E3D-78B14DCEE63F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239F3-AB2E-4A40-A940-BF79833BA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8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8263-15F3-EF48-B244-9927630FC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CEE5F-705D-3446-A65C-66F0ABA76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D1556-8217-AD47-9494-24C79B7A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9D8A-D9EA-B447-AE0C-FA4A13219682}" type="datetime1">
              <a:rPr lang="en-IN" smtClean="0"/>
              <a:t>03/02/25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29211-65E6-CA4A-B8AC-1E236A89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C3F4-91D8-3740-8781-80A432B0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A637-0357-1548-B1C9-1E60EEF3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0C434-A675-3C43-B0E7-12CB346BA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FB684-387C-C446-8CA1-AFC270709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BA64-ABEE-814A-9878-F1EBEFFF5BA0}" type="datetime1">
              <a:rPr lang="en-IN" smtClean="0"/>
              <a:t>03/02/25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C22BC-6508-C347-BACF-A44919842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413F9-4459-E746-8011-74523FB6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8D13B-14D5-9F46-88BB-B0F7924FD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C0B7-03F5-2E42-87F8-7B68CBB2E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02015-B72C-A242-A2B6-BDAA450B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4E33-52B4-264D-B7E0-A238562B7DAC}" type="datetime1">
              <a:rPr lang="en-IN" smtClean="0"/>
              <a:t>03/02/25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59EA8-5850-4440-8E7C-4F9A60E6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74D22-FBCF-FD4B-8E1F-D42B3EC6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2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2C78-3DEB-7243-877D-6C19FD88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030A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4C11B-7E51-F648-82B0-8AAE23403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4423F-8C18-8040-941B-CDC474EA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F154-906A-8547-B095-3BAD96C8AFC9}" type="datetime1">
              <a:rPr lang="en-IN" smtClean="0"/>
              <a:t>03/02/25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370A2-2598-2C49-868D-9D3ED0C7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Deepak Subramani, </a:t>
            </a:r>
            <a:r>
              <a:rPr lang="en-US" dirty="0" err="1"/>
              <a:t>deepakns@iisc.ac.in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7E557-77C4-0E42-AA8D-41FF257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ndian Institute of Science">
            <a:extLst>
              <a:ext uri="{FF2B5EF4-FFF2-40B4-BE49-F238E27FC236}">
                <a16:creationId xmlns:a16="http://schemas.microsoft.com/office/drawing/2014/main" id="{3DF3735F-AD41-1144-975F-C49AC01E7A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990" y="136524"/>
            <a:ext cx="1056172" cy="105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DS Logo &amp; Identity – Department of Computational and Data Sciences">
            <a:extLst>
              <a:ext uri="{FF2B5EF4-FFF2-40B4-BE49-F238E27FC236}">
                <a16:creationId xmlns:a16="http://schemas.microsoft.com/office/drawing/2014/main" id="{56A7CC44-FFB4-C841-A543-705AA2E280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8" y="136524"/>
            <a:ext cx="990161" cy="105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20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7C31-A563-684E-8EF2-32B360E6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E86E4-2379-974F-9E97-F155E12F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92BDD-3A25-1C40-9668-B31B0810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D43E-0409-F34D-B15F-DED8C637170D}" type="datetime1">
              <a:rPr lang="en-IN" smtClean="0"/>
              <a:t>03/02/25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11569-B302-C642-801D-F5AEADFB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0357-D348-AE49-ABA0-EAED9B6A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2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F074-BA9C-C24B-B9A8-36A9F738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CE8C8-50BD-2849-A655-52CE2C350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AD290-CFC9-8B4E-834B-13BB77B64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91362-87EB-164A-ADCC-F275970D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6EB2-D71A-D741-9E02-415A06FA1B69}" type="datetime1">
              <a:rPr lang="en-IN" smtClean="0"/>
              <a:t>03/02/25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E18C9-8F2C-9E45-8501-6C550955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64AA0-C618-944F-BC86-C1179413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2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3A43-A411-6742-B375-1261FE5A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DE440-5D22-6A4C-8CA1-E28A54697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7E69B-0F18-9444-A170-931F0943D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B74DB-C9BC-5F44-8CB7-5246AB46E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82CD24-EC33-944E-A325-86898288F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D60CBC-A5B0-E644-9559-EE930036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0F2B1-2CF6-8149-89C0-68711E850CEE}" type="datetime1">
              <a:rPr lang="en-IN" smtClean="0"/>
              <a:t>03/02/25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E5225-93AE-9A47-B416-5298F9D1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24F23-AD1A-1541-9EDF-206FE0EB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4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9AB5-71AF-2A4C-BFA5-1D0B1E27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906C3-874B-6042-8226-08E06F6B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C469-84D4-A24E-BF3F-0960ECB69876}" type="datetime1">
              <a:rPr lang="en-IN" smtClean="0"/>
              <a:t>03/02/25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E881D-06E0-7348-9A04-EF34617D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C8896-42EC-1E4F-A4D0-BF1AD452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918C5-271A-064F-9D30-0213151D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4986-34D7-654D-AA2F-88F99B2F965C}" type="datetime1">
              <a:rPr lang="en-IN" smtClean="0"/>
              <a:t>03/02/25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98EBF-EE5D-B643-8B2A-FFC538EE2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3C644-F37E-8A4C-9F35-54FBEA07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BE14-4546-514C-81C3-ED45FCDF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0F05-F4FA-5A4A-A5DD-C1BF8004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BAC7C-0993-FA42-9AC1-B4B818368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98FCF-D3DE-B043-9501-F16E68DF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9026-5722-1B46-BA84-79D5CB797EE5}" type="datetime1">
              <a:rPr lang="en-IN" smtClean="0"/>
              <a:t>03/02/25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ABF79-3D07-FC4B-A0BE-8BA66EFA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0330-DCE1-7A4C-AFBA-9F0617C4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0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2791-17C2-364B-93CE-9060734E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9774C-7CF7-0C4C-94E5-8148710C3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3008F-B7D0-5D44-8A83-994D26FC8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3B636-2A1C-E249-8705-06BC2735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6B8F-4EF0-034A-AE20-395EDCB605A8}" type="datetime1">
              <a:rPr lang="en-IN" smtClean="0"/>
              <a:t>03/02/25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D3CC3-9262-B947-9B7C-68773B1A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15995-FEFB-A041-9AB8-01CEFFC9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3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6200E5-D89D-724D-93B6-9DA3A7D5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5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5ACA5-4B47-B340-83D5-FEAC22F1A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0748"/>
            <a:ext cx="10515600" cy="4666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3C258-2147-5D40-88B2-C9DF153B6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F0C0C-1605-FF4A-8142-2385336517F0}" type="datetime1">
              <a:rPr lang="en-IN" smtClean="0"/>
              <a:t>03/02/25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FE2D8-7D4A-6B48-A7B5-5E799D74C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Deepak Subramani, deepakns@iisc.ac.in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2B843-D3AF-4C41-94A7-A7A75E2F2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0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ardrails-ai/guardrails?tab=readme-ov-file" TargetMode="External"/><Relationship Id="rId2" Type="http://schemas.openxmlformats.org/officeDocument/2006/relationships/hyperlink" Target="https://hub.guardrailsai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VIDIA/NeMo-Guardrails" TargetMode="External"/><Relationship Id="rId4" Type="http://schemas.openxmlformats.org/officeDocument/2006/relationships/hyperlink" Target="https://platform.openai.com/docs/guides/moderatio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hyperlink" Target="https://newsletter.ruder.io/p/instruction-tuning-vol-1" TargetMode="External"/><Relationship Id="rId4" Type="http://schemas.openxmlformats.org/officeDocument/2006/relationships/hyperlink" Target="https://openreview.net/forum?id=gEZrGCozdq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oleglatypov/a-comprehensive-guide-to-proximal-policy-optimization-ppo-in-ai-82edab5db200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5B90-97A0-7544-80F3-4FBC93957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459" y="2260136"/>
            <a:ext cx="10683432" cy="11688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Module 4: Generative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B3906-7036-EF42-A846-E13268ADA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171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Deepak Subramani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Dept. of Computational and Data Science</a:t>
            </a:r>
          </a:p>
          <a:p>
            <a:r>
              <a:rPr lang="en-US" dirty="0"/>
              <a:t>Indian Institute of Science Bengaluru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AD4B-F936-BA41-8D10-92B22670D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pic>
        <p:nvPicPr>
          <p:cNvPr id="5" name="Picture 2" descr="Indian Institute of Science">
            <a:extLst>
              <a:ext uri="{FF2B5EF4-FFF2-40B4-BE49-F238E27FC236}">
                <a16:creationId xmlns:a16="http://schemas.microsoft.com/office/drawing/2014/main" id="{D44810FA-510E-284E-876F-36D6F440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95" y="136523"/>
            <a:ext cx="2057067" cy="205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DS Logo &amp; Identity – Department of Computational and Data Sciences">
            <a:extLst>
              <a:ext uri="{FF2B5EF4-FFF2-40B4-BE49-F238E27FC236}">
                <a16:creationId xmlns:a16="http://schemas.microsoft.com/office/drawing/2014/main" id="{866D6ACE-AF7B-6746-8A22-704264C6A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8" y="136524"/>
            <a:ext cx="1990886" cy="212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42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2F05-B3E0-4429-A628-B8CEEA70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RL Setting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80015-C1ED-47A1-84B8-031EF1F0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BCDF1A-A5E5-4CD1-9BCF-6C56A3073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142"/>
            <a:ext cx="10586885" cy="1543850"/>
          </a:xfrm>
        </p:spPr>
        <p:txBody>
          <a:bodyPr>
            <a:normAutofit/>
          </a:bodyPr>
          <a:lstStyle/>
          <a:p>
            <a:r>
              <a:rPr lang="en-US" dirty="0"/>
              <a:t>5 Key Concepts</a:t>
            </a:r>
          </a:p>
          <a:p>
            <a:pPr marL="457200" lvl="1" indent="0">
              <a:buNone/>
            </a:pPr>
            <a:r>
              <a:rPr lang="en-US" dirty="0"/>
              <a:t>Agent	Environment		State (Observation)	Action 		Reward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0F408D-893B-4654-998D-168A15D724F8}"/>
              </a:ext>
            </a:extLst>
          </p:cNvPr>
          <p:cNvGrpSpPr/>
          <p:nvPr/>
        </p:nvGrpSpPr>
        <p:grpSpPr>
          <a:xfrm>
            <a:off x="314803" y="2869992"/>
            <a:ext cx="5408917" cy="3113618"/>
            <a:chOff x="521108" y="1820812"/>
            <a:chExt cx="5081321" cy="2858243"/>
          </a:xfrm>
        </p:grpSpPr>
        <p:pic>
          <p:nvPicPr>
            <p:cNvPr id="9" name="Picture 2" descr="What Is Reinforcement Learning? - MATLAB &amp;amp; Simulink">
              <a:extLst>
                <a:ext uri="{FF2B5EF4-FFF2-40B4-BE49-F238E27FC236}">
                  <a16:creationId xmlns:a16="http://schemas.microsoft.com/office/drawing/2014/main" id="{97F0853E-324B-41F0-B5EE-30F664A27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08" y="1820812"/>
              <a:ext cx="5081321" cy="2858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A220D7-63DC-4F0A-9A04-97F3636213ED}"/>
                </a:ext>
              </a:extLst>
            </p:cNvPr>
            <p:cNvSpPr txBox="1"/>
            <p:nvPr/>
          </p:nvSpPr>
          <p:spPr>
            <a:xfrm>
              <a:off x="2128684" y="4402056"/>
              <a:ext cx="16473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[www.mathworks.com]</a:t>
              </a:r>
              <a:endParaRPr lang="en-IN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93ED60-45CA-4960-9D3C-456CB60AA996}"/>
              </a:ext>
            </a:extLst>
          </p:cNvPr>
          <p:cNvGrpSpPr/>
          <p:nvPr/>
        </p:nvGrpSpPr>
        <p:grpSpPr>
          <a:xfrm>
            <a:off x="6580150" y="2701550"/>
            <a:ext cx="4886632" cy="3282060"/>
            <a:chOff x="6427839" y="2908028"/>
            <a:chExt cx="4886632" cy="32820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399E30-233A-4F0D-AA20-CEEB8639337B}"/>
                </a:ext>
              </a:extLst>
            </p:cNvPr>
            <p:cNvSpPr txBox="1"/>
            <p:nvPr/>
          </p:nvSpPr>
          <p:spPr>
            <a:xfrm>
              <a:off x="6580150" y="3715976"/>
              <a:ext cx="13912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Agent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600" dirty="0"/>
                <a:t>takes an action </a:t>
              </a:r>
              <a:r>
                <a:rPr lang="en-US" sz="1600" i="1" dirty="0"/>
                <a:t>a</a:t>
              </a:r>
              <a:r>
                <a:rPr lang="en-US" sz="1600" dirty="0"/>
                <a:t> based on the state </a:t>
              </a:r>
              <a:r>
                <a:rPr lang="en-US" sz="1600" i="1" dirty="0"/>
                <a:t>s</a:t>
              </a:r>
              <a:r>
                <a:rPr lang="en-US" sz="1600" dirty="0"/>
                <a:t> for which it receives a reward </a:t>
              </a:r>
              <a:r>
                <a:rPr lang="en-US" sz="1600" i="1" dirty="0"/>
                <a:t>r</a:t>
              </a:r>
              <a:endParaRPr lang="en-IN" sz="1600" i="1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E1AE7BA-FB7A-42DC-AD3A-C8A630399365}"/>
                </a:ext>
              </a:extLst>
            </p:cNvPr>
            <p:cNvSpPr/>
            <p:nvPr/>
          </p:nvSpPr>
          <p:spPr>
            <a:xfrm>
              <a:off x="6427839" y="3675254"/>
              <a:ext cx="1725561" cy="20973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564FB62-CABF-458D-A108-C1CA3C60E6DB}"/>
                </a:ext>
              </a:extLst>
            </p:cNvPr>
            <p:cNvSpPr/>
            <p:nvPr/>
          </p:nvSpPr>
          <p:spPr>
            <a:xfrm>
              <a:off x="9588910" y="3675254"/>
              <a:ext cx="1725561" cy="209736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8C7E1E9-ADFB-422A-B1AF-9B32FA8AC7C6}"/>
                </a:ext>
              </a:extLst>
            </p:cNvPr>
            <p:cNvCxnSpPr>
              <a:cxnSpLocks/>
              <a:stCxn id="10" idx="0"/>
              <a:endCxn id="13" idx="0"/>
            </p:cNvCxnSpPr>
            <p:nvPr/>
          </p:nvCxnSpPr>
          <p:spPr>
            <a:xfrm rot="5400000" flipH="1" flipV="1">
              <a:off x="8871155" y="2094719"/>
              <a:ext cx="12700" cy="3161071"/>
            </a:xfrm>
            <a:prstGeom prst="bentConnector3">
              <a:avLst>
                <a:gd name="adj1" fmla="val 3658063"/>
              </a:avLst>
            </a:prstGeom>
            <a:ln>
              <a:headEnd type="arrow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BAB9CAD1-2832-449A-BC29-39660E7F3833}"/>
                </a:ext>
              </a:extLst>
            </p:cNvPr>
            <p:cNvCxnSpPr>
              <a:cxnSpLocks/>
              <a:stCxn id="10" idx="2"/>
              <a:endCxn id="13" idx="2"/>
            </p:cNvCxnSpPr>
            <p:nvPr/>
          </p:nvCxnSpPr>
          <p:spPr>
            <a:xfrm rot="16200000" flipH="1">
              <a:off x="8871155" y="4192084"/>
              <a:ext cx="12700" cy="3161071"/>
            </a:xfrm>
            <a:prstGeom prst="bentConnector3">
              <a:avLst>
                <a:gd name="adj1" fmla="val 3348386"/>
              </a:avLst>
            </a:prstGeom>
            <a:ln>
              <a:headEnd type="arrow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B09BF56-E7C6-47A9-B539-86E4FB01ED45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8153400" y="4723937"/>
              <a:ext cx="14355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24C363-209A-4415-8DFD-5AD3923ADA15}"/>
                </a:ext>
              </a:extLst>
            </p:cNvPr>
            <p:cNvSpPr txBox="1"/>
            <p:nvPr/>
          </p:nvSpPr>
          <p:spPr>
            <a:xfrm>
              <a:off x="8429316" y="4409093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Action</a:t>
              </a:r>
              <a:r>
                <a:rPr lang="en-US" dirty="0"/>
                <a:t> </a:t>
              </a:r>
              <a:r>
                <a:rPr lang="en-US" i="1" dirty="0"/>
                <a:t>a</a:t>
              </a:r>
              <a:endParaRPr lang="en-IN" i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1C1375-D534-4A0D-8AC1-650D21ECFA31}"/>
                </a:ext>
              </a:extLst>
            </p:cNvPr>
            <p:cNvSpPr txBox="1"/>
            <p:nvPr/>
          </p:nvSpPr>
          <p:spPr>
            <a:xfrm>
              <a:off x="8356860" y="5820756"/>
              <a:ext cx="1042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Reward</a:t>
              </a:r>
              <a:r>
                <a:rPr lang="en-US" dirty="0"/>
                <a:t> </a:t>
              </a:r>
              <a:r>
                <a:rPr lang="en-US" i="1" dirty="0"/>
                <a:t>r</a:t>
              </a:r>
              <a:endParaRPr lang="en-IN" i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B35D36-501D-4A9B-B14C-9763182341BA}"/>
                </a:ext>
              </a:extLst>
            </p:cNvPr>
            <p:cNvSpPr txBox="1"/>
            <p:nvPr/>
          </p:nvSpPr>
          <p:spPr>
            <a:xfrm>
              <a:off x="8429316" y="2908028"/>
              <a:ext cx="818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State</a:t>
              </a:r>
              <a:r>
                <a:rPr lang="en-US" dirty="0"/>
                <a:t> </a:t>
              </a:r>
              <a:r>
                <a:rPr lang="en-US" i="1" dirty="0"/>
                <a:t>s</a:t>
              </a:r>
              <a:endParaRPr lang="en-IN" i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88147F-DFB6-48C4-A23B-DE6A1959F08D}"/>
                </a:ext>
              </a:extLst>
            </p:cNvPr>
            <p:cNvSpPr txBox="1"/>
            <p:nvPr/>
          </p:nvSpPr>
          <p:spPr>
            <a:xfrm>
              <a:off x="9743446" y="3694902"/>
              <a:ext cx="139126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Environment </a:t>
              </a:r>
              <a:r>
                <a:rPr lang="en-US" sz="1600" dirty="0"/>
                <a:t>has states. The agent’s </a:t>
              </a:r>
              <a:r>
                <a:rPr lang="en-US" sz="1600" i="1" dirty="0"/>
                <a:t>a </a:t>
              </a:r>
              <a:r>
                <a:rPr lang="en-US" sz="1600" dirty="0"/>
                <a:t>at</a:t>
              </a:r>
              <a:r>
                <a:rPr lang="en-US" sz="1600" i="1" dirty="0"/>
                <a:t> s</a:t>
              </a:r>
              <a:r>
                <a:rPr lang="en-US" sz="1600" dirty="0"/>
                <a:t> changes to </a:t>
              </a:r>
              <a:r>
                <a:rPr lang="en-US" sz="1600" i="1" dirty="0" err="1"/>
                <a:t>s’</a:t>
              </a:r>
              <a:r>
                <a:rPr lang="en-US" sz="1600" dirty="0"/>
                <a:t> after interaction. It also gives a reward</a:t>
              </a:r>
              <a:endParaRPr lang="en-IN" b="1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2ECB34-50A3-66F3-08AD-12113C96F048}"/>
                  </a:ext>
                </a:extLst>
              </p14:cNvPr>
              <p14:cNvContentPartPr/>
              <p14:nvPr/>
            </p14:nvContentPartPr>
            <p14:xfrm>
              <a:off x="589680" y="1557720"/>
              <a:ext cx="10519920" cy="4648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2ECB34-50A3-66F3-08AD-12113C96F0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320" y="1548360"/>
                <a:ext cx="10538640" cy="46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08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FE36E-E8FC-1660-2292-D43CF25F1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80C9-7F61-8CC7-BE73-BB72DF8E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Feb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B51A-1597-B9E5-C39E-951B03AF0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</a:p>
          <a:p>
            <a:pPr lvl="1"/>
            <a:r>
              <a:rPr lang="en-US" dirty="0"/>
              <a:t>Instruction Tuning</a:t>
            </a:r>
          </a:p>
          <a:p>
            <a:r>
              <a:rPr lang="en-US" dirty="0"/>
              <a:t>Part 2:</a:t>
            </a:r>
          </a:p>
          <a:p>
            <a:pPr lvl="1"/>
            <a:r>
              <a:rPr lang="en-US" dirty="0"/>
              <a:t>Orchestration</a:t>
            </a:r>
          </a:p>
          <a:p>
            <a:pPr lvl="1"/>
            <a:r>
              <a:rPr lang="en-US" dirty="0"/>
              <a:t>Retrieval Augmented Generation</a:t>
            </a:r>
          </a:p>
          <a:p>
            <a:r>
              <a:rPr lang="en-US" dirty="0"/>
              <a:t>Part 3:</a:t>
            </a:r>
          </a:p>
          <a:p>
            <a:pPr lvl="1"/>
            <a:r>
              <a:rPr lang="en-US" dirty="0"/>
              <a:t>LLM Guardrails</a:t>
            </a:r>
          </a:p>
          <a:p>
            <a:pPr lvl="1"/>
            <a:r>
              <a:rPr lang="en-US" dirty="0"/>
              <a:t>LLM Agents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F0032-80A2-A1F0-B52C-F42DE00E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D1B16B-2D3B-621C-C5E5-0C95F2E3F8CD}"/>
                  </a:ext>
                </a:extLst>
              </p14:cNvPr>
              <p14:cNvContentPartPr/>
              <p14:nvPr/>
            </p14:nvContentPartPr>
            <p14:xfrm>
              <a:off x="736920" y="1442160"/>
              <a:ext cx="4790160" cy="91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D1B16B-2D3B-621C-C5E5-0C95F2E3F8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560" y="1432800"/>
                <a:ext cx="4808880" cy="9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213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3665-217C-DB48-0FB2-B092863D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LangChain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1E6E3-FC17-0559-C920-5820E080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5" name="Content Placeholder 4" descr="langchain | Dart Package">
            <a:extLst>
              <a:ext uri="{FF2B5EF4-FFF2-40B4-BE49-F238E27FC236}">
                <a16:creationId xmlns:a16="http://schemas.microsoft.com/office/drawing/2014/main" id="{CE053572-A993-F48B-4C82-AE9FE4A4FA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13" y="1511300"/>
            <a:ext cx="8907174" cy="466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F2AF7C-B361-AD20-74CF-9802482D903B}"/>
                  </a:ext>
                </a:extLst>
              </p14:cNvPr>
              <p14:cNvContentPartPr/>
              <p14:nvPr/>
            </p14:nvContentPartPr>
            <p14:xfrm>
              <a:off x="1969560" y="330480"/>
              <a:ext cx="8960040" cy="613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F2AF7C-B361-AD20-74CF-9802482D90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0200" y="321120"/>
                <a:ext cx="8978760" cy="61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64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0E2C-1BF0-2B90-D981-5A71490C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Orchestrating a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1D0035-B74B-F9C2-8A85-68E20D1F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E0380-54FA-8A8B-A513-7B85D49C9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440" y="1192696"/>
            <a:ext cx="7260230" cy="1907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5C7BE-ECB3-16D5-DFAF-B0722BC1E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3000" contras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0569" y="3590769"/>
            <a:ext cx="6936068" cy="30378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036436-4000-DC17-5CA2-DBE4D5037964}"/>
                  </a:ext>
                </a:extLst>
              </p14:cNvPr>
              <p14:cNvContentPartPr/>
              <p14:nvPr/>
            </p14:nvContentPartPr>
            <p14:xfrm>
              <a:off x="2412720" y="3455640"/>
              <a:ext cx="1382760" cy="320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036436-4000-DC17-5CA2-DBE4D50379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3360" y="3446280"/>
                <a:ext cx="1401480" cy="32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464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FAF4-6EAB-2F1D-0887-CBF6C2D8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Chain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E052E-3D48-FBD9-67E4-D55D716E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B00374-EB35-DB89-4265-DBD69EA8A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 contras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2447131"/>
            <a:ext cx="77724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45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49BC-7A8B-88F2-9515-086126C1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5F2FF-977D-C784-5BB5-DA10320B9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5122" name="Picture 2" descr="&#10;                    A model architecture diagram of Retrieval Augmented Generation (RAG) showing how embeddings of user queries and supplemental documents are used to augment foundation model prompts to improve customization.&#10;                ">
            <a:extLst>
              <a:ext uri="{FF2B5EF4-FFF2-40B4-BE49-F238E27FC236}">
                <a16:creationId xmlns:a16="http://schemas.microsoft.com/office/drawing/2014/main" id="{74AB92AD-A1FD-68D6-5097-7DA57B6077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24" y="1336694"/>
            <a:ext cx="8473026" cy="501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69B2ED-A64B-A59A-0B8B-DF3B39BFC9E7}"/>
                  </a:ext>
                </a:extLst>
              </p14:cNvPr>
              <p14:cNvContentPartPr/>
              <p14:nvPr/>
            </p14:nvContentPartPr>
            <p14:xfrm>
              <a:off x="2306880" y="1477800"/>
              <a:ext cx="9197640" cy="4816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69B2ED-A64B-A59A-0B8B-DF3B39BFC9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7520" y="1468440"/>
                <a:ext cx="9216360" cy="48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B890CB-C959-E0A2-937E-AD12A20164DC}"/>
                  </a:ext>
                </a:extLst>
              </p14:cNvPr>
              <p14:cNvContentPartPr/>
              <p14:nvPr/>
            </p14:nvContentPartPr>
            <p14:xfrm>
              <a:off x="4564080" y="1431360"/>
              <a:ext cx="2827440" cy="4828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B890CB-C959-E0A2-937E-AD12A20164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4720" y="1422000"/>
                <a:ext cx="2846160" cy="484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070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C539-E721-587C-BDF8-8DE3B609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Store and Retrieval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9D6B9-92BF-315E-5C67-967A11EFE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1B2CA4-B813-AB75-EAA0-839CD867F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739" y="1511300"/>
            <a:ext cx="6735184" cy="46656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C7B74B-AEEB-7A1A-E79A-82629CB92E32}"/>
                  </a:ext>
                </a:extLst>
              </p14:cNvPr>
              <p14:cNvContentPartPr/>
              <p14:nvPr/>
            </p14:nvContentPartPr>
            <p14:xfrm>
              <a:off x="2581200" y="2414880"/>
              <a:ext cx="6757560" cy="397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C7B74B-AEEB-7A1A-E79A-82629CB92E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1840" y="2405520"/>
                <a:ext cx="6776280" cy="399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487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DFA7-3DE5-BCDB-2994-D3C8E2F7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1D4E3-329E-1BF7-1832-2E458F37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540" y="1510748"/>
            <a:ext cx="4848259" cy="4666215"/>
          </a:xfrm>
        </p:spPr>
        <p:txBody>
          <a:bodyPr/>
          <a:lstStyle/>
          <a:p>
            <a:r>
              <a:rPr lang="en-US" dirty="0"/>
              <a:t>Data is chopped into chunks and embedded in the vector database</a:t>
            </a:r>
          </a:p>
          <a:p>
            <a:r>
              <a:rPr lang="en-US" dirty="0"/>
              <a:t>When a query comes in, the query embedding is compared to all entities and top similar, yet diverse matches are selected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9B6D0-D1E6-F524-1C64-D2024B83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47006-73D9-6584-866C-89F777E1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95" y="1611288"/>
            <a:ext cx="4688466" cy="2053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2E0AD-34D0-6108-BCEA-474AE7646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98" y="3884332"/>
            <a:ext cx="4848259" cy="19461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4F3ED9-7E7C-05FA-85F7-91EA98434795}"/>
                  </a:ext>
                </a:extLst>
              </p14:cNvPr>
              <p14:cNvContentPartPr/>
              <p14:nvPr/>
            </p14:nvContentPartPr>
            <p14:xfrm>
              <a:off x="598320" y="1304280"/>
              <a:ext cx="10616040" cy="405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4F3ED9-7E7C-05FA-85F7-91EA984347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960" y="1294920"/>
                <a:ext cx="10634760" cy="407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8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17A4-0F88-79D9-19A0-54ACE930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Marginal Relevance(MMR)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C978B-7600-5248-DCED-BFB093EE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B3FC6-8E68-007B-834A-7D1D337D5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650" y="2370931"/>
            <a:ext cx="4838700" cy="294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A5C2D6-2994-2EA7-B47A-0EBD7ABA5A4C}"/>
                  </a:ext>
                </a:extLst>
              </p14:cNvPr>
              <p14:cNvContentPartPr/>
              <p14:nvPr/>
            </p14:nvContentPartPr>
            <p14:xfrm>
              <a:off x="3349440" y="2111040"/>
              <a:ext cx="5368320" cy="3050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A5C2D6-2994-2EA7-B47A-0EBD7ABA5A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0080" y="2101680"/>
                <a:ext cx="5387040" cy="306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996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4163-35B0-A22E-B2F5-A84C4E8D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Store Vendors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29155-7778-B0E0-7BB2-A40157B3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3110B-0B65-6A1C-6F97-6DC625A9B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2104231"/>
            <a:ext cx="7696200" cy="3479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6E9D06-BA8A-7621-FDC7-56842E2F3CD6}"/>
                  </a:ext>
                </a:extLst>
              </p14:cNvPr>
              <p14:cNvContentPartPr/>
              <p14:nvPr/>
            </p14:nvContentPartPr>
            <p14:xfrm>
              <a:off x="2174760" y="3054960"/>
              <a:ext cx="4894200" cy="539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6E9D06-BA8A-7621-FDC7-56842E2F3C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5400" y="3045600"/>
                <a:ext cx="4912920" cy="5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54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AA72-D39E-D764-3F60-74D0CCE4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 for Jan 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F1E99-6CE8-481C-F8DB-EA91F165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1: Decoder only GPT Model </a:t>
            </a:r>
          </a:p>
          <a:p>
            <a:pPr lvl="1"/>
            <a:r>
              <a:rPr lang="en-US" dirty="0"/>
              <a:t>What are GPT-class Generative Large Language Models</a:t>
            </a:r>
          </a:p>
          <a:p>
            <a:pPr lvl="1"/>
            <a:r>
              <a:rPr lang="en-US" dirty="0"/>
              <a:t>Data preparation for GPT model training</a:t>
            </a:r>
          </a:p>
          <a:p>
            <a:pPr lvl="1"/>
            <a:r>
              <a:rPr lang="en-US" dirty="0"/>
              <a:t>GPT finetuning (Assignment)</a:t>
            </a:r>
          </a:p>
          <a:p>
            <a:r>
              <a:rPr lang="en-US" dirty="0"/>
              <a:t>Part 2: LLMs and Interacting with them</a:t>
            </a:r>
          </a:p>
          <a:p>
            <a:pPr lvl="1"/>
            <a:r>
              <a:rPr lang="en-US" dirty="0"/>
              <a:t>Commercial and open source LLMs</a:t>
            </a:r>
          </a:p>
          <a:p>
            <a:pPr lvl="1"/>
            <a:r>
              <a:rPr lang="en-US" dirty="0"/>
              <a:t>What are the main issues in LLMs to be aware of?</a:t>
            </a:r>
          </a:p>
          <a:p>
            <a:pPr lvl="1"/>
            <a:r>
              <a:rPr lang="en-US" dirty="0"/>
              <a:t>Taxonomy of interaction with LLMs</a:t>
            </a:r>
          </a:p>
          <a:p>
            <a:pPr lvl="1"/>
            <a:r>
              <a:rPr lang="en-US" dirty="0"/>
              <a:t>Prompting Strategies – ZSL, FSL, </a:t>
            </a:r>
            <a:r>
              <a:rPr lang="en-US" dirty="0" err="1"/>
              <a:t>CoT</a:t>
            </a:r>
            <a:r>
              <a:rPr lang="en-US" dirty="0"/>
              <a:t>, </a:t>
            </a:r>
            <a:r>
              <a:rPr lang="en-US" dirty="0" err="1"/>
              <a:t>ReACT</a:t>
            </a:r>
            <a:r>
              <a:rPr lang="en-US" dirty="0"/>
              <a:t>, DSP</a:t>
            </a:r>
          </a:p>
          <a:p>
            <a:pPr lvl="1"/>
            <a:r>
              <a:rPr lang="en-US" dirty="0"/>
              <a:t>Parameter Efficient Fine Tuning (</a:t>
            </a:r>
            <a:r>
              <a:rPr lang="en-US" dirty="0" err="1"/>
              <a:t>LoRA</a:t>
            </a:r>
            <a:r>
              <a:rPr lang="en-US" dirty="0"/>
              <a:t>, </a:t>
            </a:r>
            <a:r>
              <a:rPr lang="en-US" dirty="0" err="1"/>
              <a:t>QLoRA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D5761-8454-93E9-525A-CC1B5B26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8F9E-EC9C-6313-3C68-C6376A99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 -&gt; RAG -&gt; Fine Tuning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3DC3D-502A-AD8B-8119-C1C33B4A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4098" name="Picture 2" descr="First try Prompt Engineering with Few Shot, then go for Chain of though. Then do instruction tuning, then leverage Agents. Now connect a simple RAG. Try to improve prompts by fine tuning for formatting and Tone. Then do Complex RAG and finally add the RAG to the training examples">
            <a:extLst>
              <a:ext uri="{FF2B5EF4-FFF2-40B4-BE49-F238E27FC236}">
                <a16:creationId xmlns:a16="http://schemas.microsoft.com/office/drawing/2014/main" id="{A8B959EF-0477-DF50-6B15-4A9691B914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02" y="1321354"/>
            <a:ext cx="9040395" cy="466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F97BD-540F-2F31-3121-E778DAB53E1A}"/>
              </a:ext>
            </a:extLst>
          </p:cNvPr>
          <p:cNvSpPr txBox="1"/>
          <p:nvPr/>
        </p:nvSpPr>
        <p:spPr>
          <a:xfrm>
            <a:off x="1362855" y="6094317"/>
            <a:ext cx="9990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Credits: https://</a:t>
            </a:r>
            <a:r>
              <a:rPr lang="en-US" dirty="0" err="1"/>
              <a:t>www.tensorops.ai</a:t>
            </a:r>
            <a:r>
              <a:rPr lang="en-US" dirty="0"/>
              <a:t>/post/prompt-</a:t>
            </a:r>
            <a:r>
              <a:rPr lang="en-US" dirty="0" err="1"/>
              <a:t>eng</a:t>
            </a:r>
            <a:r>
              <a:rPr lang="en-US" dirty="0"/>
              <a:t>-vs-rag-vs-fine-tuning-what-do-you-need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CB9974-BD3D-FD08-700A-C577FC4DF178}"/>
                  </a:ext>
                </a:extLst>
              </p14:cNvPr>
              <p14:cNvContentPartPr/>
              <p14:nvPr/>
            </p14:nvContentPartPr>
            <p14:xfrm>
              <a:off x="3443400" y="989640"/>
              <a:ext cx="3900600" cy="3015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CB9974-BD3D-FD08-700A-C577FC4DF1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4040" y="980280"/>
                <a:ext cx="3919320" cy="30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8811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7D1F7-EDC3-63BE-392B-1463C7537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A23D-1FC6-0118-DD88-873D6FF8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Feb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2A5D2-831E-BE6F-98EC-126C4ADDA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</a:p>
          <a:p>
            <a:pPr lvl="1"/>
            <a:r>
              <a:rPr lang="en-US" dirty="0"/>
              <a:t>Instruction Tuning</a:t>
            </a:r>
          </a:p>
          <a:p>
            <a:r>
              <a:rPr lang="en-US" dirty="0"/>
              <a:t>Part 2:</a:t>
            </a:r>
          </a:p>
          <a:p>
            <a:pPr lvl="1"/>
            <a:r>
              <a:rPr lang="en-US" dirty="0"/>
              <a:t>Orchestration</a:t>
            </a:r>
          </a:p>
          <a:p>
            <a:pPr lvl="1"/>
            <a:r>
              <a:rPr lang="en-US" dirty="0"/>
              <a:t>Retrieval Augmented Generation</a:t>
            </a:r>
          </a:p>
          <a:p>
            <a:r>
              <a:rPr lang="en-US" dirty="0"/>
              <a:t>Part 3:</a:t>
            </a:r>
          </a:p>
          <a:p>
            <a:pPr lvl="1"/>
            <a:r>
              <a:rPr lang="en-US" dirty="0"/>
              <a:t>LLM Guardrails</a:t>
            </a:r>
          </a:p>
          <a:p>
            <a:pPr lvl="1"/>
            <a:r>
              <a:rPr lang="en-US" dirty="0"/>
              <a:t>LLM Agents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DE2D7-CE9A-1D14-363A-D5E945AE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3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9CF3-EE77-DFA2-A56E-CD9CBB25A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LLM Guardrails are Needed?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EBC67-F15F-146E-FBD3-32975CB8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239371-D89C-E3FF-4DC9-E1EA77470C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0" r="16667"/>
          <a:stretch/>
        </p:blipFill>
        <p:spPr bwMode="auto">
          <a:xfrm>
            <a:off x="270587" y="1769730"/>
            <a:ext cx="6340207" cy="38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98830EB-A553-241A-F3DB-91125A0CC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r="22933"/>
          <a:stretch/>
        </p:blipFill>
        <p:spPr bwMode="auto">
          <a:xfrm>
            <a:off x="6847941" y="1489964"/>
            <a:ext cx="4731349" cy="456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6B8559-010A-F53F-3295-BA3439D011B6}"/>
                  </a:ext>
                </a:extLst>
              </p14:cNvPr>
              <p14:cNvContentPartPr/>
              <p14:nvPr/>
            </p14:nvContentPartPr>
            <p14:xfrm>
              <a:off x="6891480" y="1701000"/>
              <a:ext cx="3554640" cy="3304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6B8559-010A-F53F-3295-BA3439D011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2120" y="1691640"/>
                <a:ext cx="3573360" cy="33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2242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557B-EFB8-18E2-0A2C-5A22F22E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Guardrails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6ABBA-5E61-76E4-AF0A-77B06CE43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7AA2FC-8798-DA99-30B8-C8447E736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1389883" y="1511300"/>
            <a:ext cx="9412233" cy="466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927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BA0ED-A070-D8C2-D582-ACAB9F57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Implement Guardrails in your Orchestration?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D20D-AB78-46D6-E339-70577C2DF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Guardrails AI</a:t>
            </a:r>
          </a:p>
          <a:p>
            <a:pPr lvl="1"/>
            <a:r>
              <a:rPr lang="en-US" dirty="0">
                <a:hlinkClick r:id="rId2"/>
              </a:rPr>
              <a:t>https://hub.guardrailsai.com/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https://github.com/guardrails-ai/guardrails?tab=readme-ov-file</a:t>
            </a:r>
            <a:r>
              <a:rPr lang="en-US" dirty="0"/>
              <a:t> </a:t>
            </a:r>
          </a:p>
          <a:p>
            <a:r>
              <a:rPr lang="en-US" dirty="0" err="1"/>
              <a:t>OpenAI’s</a:t>
            </a:r>
            <a:r>
              <a:rPr lang="en-US" dirty="0"/>
              <a:t> Moderation AI</a:t>
            </a:r>
          </a:p>
          <a:p>
            <a:pPr lvl="1"/>
            <a:r>
              <a:rPr lang="en-US" dirty="0">
                <a:hlinkClick r:id="rId4"/>
              </a:rPr>
              <a:t>https://platform.openai.com/docs/guides/moderation</a:t>
            </a:r>
            <a:r>
              <a:rPr lang="en-US" dirty="0"/>
              <a:t> </a:t>
            </a:r>
          </a:p>
          <a:p>
            <a:r>
              <a:rPr lang="en-US" dirty="0"/>
              <a:t>NVIDIA’s </a:t>
            </a:r>
            <a:r>
              <a:rPr lang="en-US" dirty="0" err="1"/>
              <a:t>NeMo</a:t>
            </a:r>
            <a:r>
              <a:rPr lang="en-US" dirty="0"/>
              <a:t> Guardrails</a:t>
            </a:r>
          </a:p>
          <a:p>
            <a:pPr lvl="1"/>
            <a:r>
              <a:rPr lang="en-US" dirty="0">
                <a:hlinkClick r:id="rId5"/>
              </a:rPr>
              <a:t>https://github.com/NVIDIA/NeMo-Guardrails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B03DD-1227-4D59-1CDB-E2AFA83FC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94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B039-53F4-FC40-4045-6836DD3C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9D323-C582-DA22-F437-35FF06E9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0" i="0" dirty="0">
                <a:solidFill>
                  <a:srgbClr val="272C41"/>
                </a:solidFill>
                <a:effectLst/>
                <a:highlight>
                  <a:srgbClr val="FFFFFF"/>
                </a:highlight>
              </a:rPr>
              <a:t>LLM Agents are advanced AI systems that use LLMs to understand and generate human language. </a:t>
            </a:r>
          </a:p>
          <a:p>
            <a:r>
              <a:rPr lang="en-IN" b="0" i="0" dirty="0">
                <a:solidFill>
                  <a:srgbClr val="272C41"/>
                </a:solidFill>
                <a:effectLst/>
                <a:highlight>
                  <a:srgbClr val="FFFFFF"/>
                </a:highlight>
              </a:rPr>
              <a:t>LLM Agents go beyond simple text generation. </a:t>
            </a:r>
          </a:p>
          <a:p>
            <a:pPr lvl="1"/>
            <a:r>
              <a:rPr lang="en-IN" b="0" i="0" dirty="0">
                <a:solidFill>
                  <a:srgbClr val="272C41"/>
                </a:solidFill>
                <a:effectLst/>
                <a:highlight>
                  <a:srgbClr val="FFFFFF"/>
                </a:highlight>
              </a:rPr>
              <a:t>They can maintain the thread of a conversation, </a:t>
            </a:r>
          </a:p>
          <a:p>
            <a:pPr lvl="1"/>
            <a:r>
              <a:rPr lang="en-IN" b="0" i="0" dirty="0">
                <a:solidFill>
                  <a:srgbClr val="272C41"/>
                </a:solidFill>
                <a:effectLst/>
                <a:highlight>
                  <a:srgbClr val="FFFFFF"/>
                </a:highlight>
              </a:rPr>
              <a:t>recall previous statements, and </a:t>
            </a:r>
          </a:p>
          <a:p>
            <a:pPr lvl="1"/>
            <a:r>
              <a:rPr lang="en-IN" b="0" i="0" dirty="0">
                <a:solidFill>
                  <a:srgbClr val="272C41"/>
                </a:solidFill>
                <a:effectLst/>
                <a:highlight>
                  <a:srgbClr val="FFFFFF"/>
                </a:highlight>
              </a:rPr>
              <a:t>adjust their responses accordingly with different tones and styles.</a:t>
            </a:r>
          </a:p>
          <a:p>
            <a:r>
              <a:rPr lang="en-US" dirty="0"/>
              <a:t>Diverse Use Cases: customer service, copywriting, data analysis, education, healthcare</a:t>
            </a:r>
          </a:p>
          <a:p>
            <a:r>
              <a:rPr lang="en-US" dirty="0"/>
              <a:t>Caution: do not understand nuanced human emotions, and are subject to the risk of misinformation, bias, privacy data leaks and toxicity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5CE30-9ED7-535A-55E1-37028B62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0133-91FF-B662-EFDD-E53A4A86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6B583-20EE-7BCA-65A9-7145ED9B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544" y="1510748"/>
            <a:ext cx="5201587" cy="46662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Agentic AI is a powerful new paradigm for enterprise</a:t>
            </a:r>
          </a:p>
          <a:p>
            <a:r>
              <a:rPr lang="en-US" dirty="0"/>
              <a:t>Goal of Agentic AI: </a:t>
            </a:r>
            <a:r>
              <a:rPr lang="en-IN" dirty="0"/>
              <a:t>system that can independently pursue goals, make decisions, and take actions in its domain of expertise.</a:t>
            </a:r>
          </a:p>
          <a:p>
            <a:r>
              <a:rPr lang="en-IN" dirty="0"/>
              <a:t>Key aspects of Agents:</a:t>
            </a:r>
          </a:p>
          <a:p>
            <a:pPr lvl="1"/>
            <a:r>
              <a:rPr lang="en-IN" dirty="0"/>
              <a:t>State Awareness</a:t>
            </a:r>
          </a:p>
          <a:p>
            <a:pPr lvl="1"/>
            <a:r>
              <a:rPr lang="en-IN" dirty="0"/>
              <a:t>Reactive and Proactive actions – Recollect how Claude chat ends</a:t>
            </a:r>
          </a:p>
          <a:p>
            <a:pPr lvl="1"/>
            <a:r>
              <a:rPr lang="en-IN" dirty="0"/>
              <a:t>Access to external tools to get knowledge and/or data 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61B91-F180-97C4-D5C7-08AAE91D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2050" name="Picture 2" descr="A diagram illustrating how AI agents interact with tools, people, and sub-agents to complete a given goal in line with the tool description provided to them">
            <a:extLst>
              <a:ext uri="{FF2B5EF4-FFF2-40B4-BE49-F238E27FC236}">
                <a16:creationId xmlns:a16="http://schemas.microsoft.com/office/drawing/2014/main" id="{94A2467C-F693-4A5F-8AFF-0A0F05F24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2" y="1510748"/>
            <a:ext cx="6136821" cy="435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D0281-96CB-F818-3A35-2CA7A2030DED}"/>
              </a:ext>
            </a:extLst>
          </p:cNvPr>
          <p:cNvSpPr txBox="1"/>
          <p:nvPr/>
        </p:nvSpPr>
        <p:spPr>
          <a:xfrm>
            <a:off x="597273" y="5835899"/>
            <a:ext cx="6100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www.zuehlke.com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/insights/agentic-ai-risks-rewards-of-adaptive-ai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344D7-887A-C408-B521-FF1009253FF7}"/>
                  </a:ext>
                </a:extLst>
              </p14:cNvPr>
              <p14:cNvContentPartPr/>
              <p14:nvPr/>
            </p14:nvContentPartPr>
            <p14:xfrm>
              <a:off x="1809360" y="2652120"/>
              <a:ext cx="3791160" cy="126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344D7-887A-C408-B521-FF1009253F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0000" y="2642760"/>
                <a:ext cx="3809880" cy="12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55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336F-FA22-3A64-D000-66723609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Agent Framework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3E1B2-D2D7-0D5A-1B6A-41D536564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6146" name="Picture 2" descr="&quot;LLM Agent Framework&quot;">
            <a:extLst>
              <a:ext uri="{FF2B5EF4-FFF2-40B4-BE49-F238E27FC236}">
                <a16:creationId xmlns:a16="http://schemas.microsoft.com/office/drawing/2014/main" id="{D2E50607-DEB2-DCAE-62D4-48F8EA9402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92" y="2177498"/>
            <a:ext cx="4736150" cy="31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&quot;HuggingGPT&quot;">
            <a:extLst>
              <a:ext uri="{FF2B5EF4-FFF2-40B4-BE49-F238E27FC236}">
                <a16:creationId xmlns:a16="http://schemas.microsoft.com/office/drawing/2014/main" id="{4C69FC61-4779-D81E-7EDB-672DD86D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22" y="2210705"/>
            <a:ext cx="7036378" cy="316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996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03F7-3097-A602-8B76-2F4EB0CA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GenAI</a:t>
            </a:r>
            <a:r>
              <a:rPr lang="en-US" dirty="0"/>
              <a:t> Solution for Customer Support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CEE33-829C-DA5E-0038-EF60A8CE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F17C2E-030A-AA83-B965-FE707ADD9A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364"/>
            <a:ext cx="12192000" cy="262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1EB8F-DF88-2712-F653-FAA6CDB47F3B}"/>
              </a:ext>
            </a:extLst>
          </p:cNvPr>
          <p:cNvSpPr txBox="1"/>
          <p:nvPr/>
        </p:nvSpPr>
        <p:spPr>
          <a:xfrm>
            <a:off x="944381" y="4468881"/>
            <a:ext cx="38502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Intent Detection Chain </a:t>
            </a:r>
          </a:p>
          <a:p>
            <a:endParaRPr lang="en-US" dirty="0"/>
          </a:p>
          <a:p>
            <a:r>
              <a:rPr lang="en-US" dirty="0"/>
              <a:t>API Call for AI - Assisted Agent</a:t>
            </a:r>
          </a:p>
          <a:p>
            <a:endParaRPr lang="en-US" dirty="0"/>
          </a:p>
          <a:p>
            <a:r>
              <a:rPr lang="en-US" dirty="0"/>
              <a:t>Guardrails for human-agent interaction</a:t>
            </a:r>
          </a:p>
          <a:p>
            <a:endParaRPr lang="en-US" dirty="0"/>
          </a:p>
          <a:p>
            <a:r>
              <a:rPr lang="en-US" dirty="0"/>
              <a:t>RAG for attaching knowledge 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0AF1D-C436-A5D5-2D00-9782A09DB49C}"/>
              </a:ext>
            </a:extLst>
          </p:cNvPr>
          <p:cNvSpPr txBox="1"/>
          <p:nvPr/>
        </p:nvSpPr>
        <p:spPr>
          <a:xfrm>
            <a:off x="6096000" y="4468881"/>
            <a:ext cx="51394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to SQL -&gt; Tools to query databases</a:t>
            </a:r>
          </a:p>
          <a:p>
            <a:endParaRPr lang="en-US" dirty="0"/>
          </a:p>
          <a:p>
            <a:r>
              <a:rPr lang="en-US" dirty="0"/>
              <a:t>Memory Buffers to keep track of history</a:t>
            </a:r>
          </a:p>
          <a:p>
            <a:endParaRPr lang="en-US" dirty="0"/>
          </a:p>
          <a:p>
            <a:r>
              <a:rPr lang="en-US" dirty="0"/>
              <a:t>Default Chain for complex queries – Patch to Human </a:t>
            </a:r>
          </a:p>
          <a:p>
            <a:endParaRPr lang="en-US" dirty="0"/>
          </a:p>
          <a:p>
            <a:r>
              <a:rPr lang="en-US" dirty="0"/>
              <a:t>Feedback Collection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CC5166-EACC-8534-441B-28F638EB5DAE}"/>
                  </a:ext>
                </a:extLst>
              </p14:cNvPr>
              <p14:cNvContentPartPr/>
              <p14:nvPr/>
            </p14:nvContentPartPr>
            <p14:xfrm>
              <a:off x="505080" y="1117080"/>
              <a:ext cx="10762920" cy="546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CC5166-EACC-8534-441B-28F638EB5D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720" y="1107720"/>
                <a:ext cx="10781640" cy="54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09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ABFD0-816D-3770-EBED-DDED9C80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788918"/>
          </a:xfrm>
        </p:spPr>
        <p:txBody>
          <a:bodyPr/>
          <a:lstStyle/>
          <a:p>
            <a:r>
              <a:rPr lang="en-US" dirty="0"/>
              <a:t>Orchestration Stack (Example)</a:t>
            </a:r>
          </a:p>
        </p:txBody>
      </p:sp>
      <p:pic>
        <p:nvPicPr>
          <p:cNvPr id="6" name="Content Placeholder 5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92AEF132-BD67-3DD9-DCA0-A299E12CA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164" y="925443"/>
            <a:ext cx="9345879" cy="58497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05709-AC7C-FDA6-C284-9D8783FB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2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1FCC-A8CA-2F91-1AC7-B7325D2E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Feb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EB32C-0736-C0B7-C634-10E53EB1A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</a:p>
          <a:p>
            <a:pPr lvl="1"/>
            <a:r>
              <a:rPr lang="en-US" dirty="0"/>
              <a:t>Instruction Tuning</a:t>
            </a:r>
          </a:p>
          <a:p>
            <a:r>
              <a:rPr lang="en-US" dirty="0"/>
              <a:t>Part 2:</a:t>
            </a:r>
          </a:p>
          <a:p>
            <a:pPr lvl="1"/>
            <a:r>
              <a:rPr lang="en-US" dirty="0"/>
              <a:t>Orchestration</a:t>
            </a:r>
          </a:p>
          <a:p>
            <a:pPr lvl="1"/>
            <a:r>
              <a:rPr lang="en-US" dirty="0"/>
              <a:t>Retrieval Augmented Generation</a:t>
            </a:r>
          </a:p>
          <a:p>
            <a:r>
              <a:rPr lang="en-US" dirty="0"/>
              <a:t>Part 3:</a:t>
            </a:r>
          </a:p>
          <a:p>
            <a:pPr lvl="1"/>
            <a:r>
              <a:rPr lang="en-US" dirty="0"/>
              <a:t>LLM Guardrails</a:t>
            </a:r>
          </a:p>
          <a:p>
            <a:pPr lvl="1"/>
            <a:r>
              <a:rPr lang="en-US" dirty="0"/>
              <a:t>LLM Agents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94407-528E-CCFF-BCF1-AE08E2F0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17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5269-A1C4-77AD-BD6A-864A40C7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Conversation Commerce: Today’s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E0793-954C-390E-7A12-BD6975889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0" i="0" dirty="0">
                <a:effectLst/>
                <a:latin typeface="__fkGroteskNeue_598ab8"/>
              </a:rPr>
              <a:t>Emerging paradigm in customer relationship, engagement and sales</a:t>
            </a:r>
          </a:p>
          <a:p>
            <a:r>
              <a:rPr lang="en-IN" dirty="0"/>
              <a:t>Enables shopping through natural conversations </a:t>
            </a:r>
          </a:p>
          <a:p>
            <a:r>
              <a:rPr lang="en-IN" dirty="0"/>
              <a:t>Combines convenience of messaging with traditional e-commerce</a:t>
            </a:r>
          </a:p>
          <a:p>
            <a:r>
              <a:rPr lang="en-IN" b="1" dirty="0"/>
              <a:t>Why It Matters</a:t>
            </a:r>
          </a:p>
          <a:p>
            <a:pPr lvl="1"/>
            <a:r>
              <a:rPr lang="en-IN" dirty="0"/>
              <a:t>64% of consumers prefer messaging over calling businesses</a:t>
            </a:r>
          </a:p>
          <a:p>
            <a:pPr lvl="1"/>
            <a:r>
              <a:rPr lang="en-IN" dirty="0"/>
              <a:t>Messaging apps have 5B+ monthly active users globally</a:t>
            </a:r>
          </a:p>
          <a:p>
            <a:pPr lvl="1"/>
            <a:r>
              <a:rPr lang="en-IN" dirty="0"/>
              <a:t>Higher conversion rates: 3-5x compared to traditional e-commerce</a:t>
            </a:r>
          </a:p>
          <a:p>
            <a:r>
              <a:rPr lang="en-IN" b="1" dirty="0"/>
              <a:t>Key Tools &amp; Platforms</a:t>
            </a:r>
          </a:p>
          <a:p>
            <a:pPr lvl="1"/>
            <a:r>
              <a:rPr lang="en-IN" dirty="0"/>
              <a:t>Business Messaging: WhatsApp Business API, Facebook Messenger, Apple Business Chat</a:t>
            </a:r>
          </a:p>
          <a:p>
            <a:pPr lvl="1"/>
            <a:r>
              <a:rPr lang="en-IN" dirty="0"/>
              <a:t>Chatbot Platforms: </a:t>
            </a:r>
            <a:r>
              <a:rPr lang="en-IN" dirty="0" err="1"/>
              <a:t>Dialogflow</a:t>
            </a:r>
            <a:r>
              <a:rPr lang="en-IN" dirty="0"/>
              <a:t> (Google), Microsoft Bot Framework, </a:t>
            </a:r>
            <a:r>
              <a:rPr lang="en-IN" dirty="0" err="1"/>
              <a:t>MobileMonkey</a:t>
            </a:r>
            <a:endParaRPr lang="en-IN" dirty="0"/>
          </a:p>
          <a:p>
            <a:pPr lvl="1"/>
            <a:r>
              <a:rPr lang="en-IN" dirty="0"/>
              <a:t>Payment Integration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73C02-AAB0-4851-3F1A-95890C10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2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23EC-8A9A-E429-0E39-402BADA3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33CB-9BED-4534-367C-315F4A7D0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Customer: "Hi, I want to order a cappuccino"</a:t>
            </a:r>
          </a:p>
          <a:p>
            <a:pPr marL="0" indent="0">
              <a:buNone/>
            </a:pPr>
            <a:r>
              <a:rPr lang="en-IN" dirty="0"/>
              <a:t>Bot: "Welcome to Third Wave! Hot cappuccino (₹220)? Our Belgian chocolate version is trending in Indiranagar! ✨"</a:t>
            </a:r>
          </a:p>
          <a:p>
            <a:pPr marL="0" indent="0">
              <a:buNone/>
            </a:pPr>
            <a:r>
              <a:rPr lang="en-IN" dirty="0"/>
              <a:t>Customer: "Regular hot cappuccino"</a:t>
            </a:r>
          </a:p>
          <a:p>
            <a:pPr marL="0" indent="0">
              <a:buNone/>
            </a:pPr>
            <a:r>
              <a:rPr lang="en-IN" dirty="0"/>
              <a:t>Bot: "Regular/Oat/Soy milk? Oat from </a:t>
            </a:r>
            <a:r>
              <a:rPr lang="en-IN" dirty="0" err="1"/>
              <a:t>Goodmylk</a:t>
            </a:r>
            <a:r>
              <a:rPr lang="en-IN" dirty="0"/>
              <a:t> Co. (+₹60)"</a:t>
            </a:r>
          </a:p>
          <a:p>
            <a:pPr marL="0" indent="0">
              <a:buNone/>
            </a:pPr>
            <a:r>
              <a:rPr lang="en-IN" dirty="0"/>
              <a:t>Customer: "Regular milk"</a:t>
            </a:r>
          </a:p>
          <a:p>
            <a:pPr marL="0" indent="0">
              <a:buNone/>
            </a:pPr>
            <a:r>
              <a:rPr lang="en-IN" dirty="0"/>
              <a:t>Bot: "HSR Branch 7 for pickup? Add masala cheese toast (₹160)?"</a:t>
            </a:r>
          </a:p>
          <a:p>
            <a:pPr marL="0" indent="0">
              <a:buNone/>
            </a:pPr>
            <a:r>
              <a:rPr lang="en-IN" dirty="0"/>
              <a:t>Customer: "Yes HSR 7, no food"</a:t>
            </a:r>
          </a:p>
          <a:p>
            <a:pPr marL="0" indent="0">
              <a:buNone/>
            </a:pPr>
            <a:r>
              <a:rPr lang="en-IN" dirty="0"/>
              <a:t>Bot: "Total ₹220. Ready 1:45 PM. </a:t>
            </a:r>
            <a:r>
              <a:rPr lang="en-IN" dirty="0" err="1"/>
              <a:t>GPay</a:t>
            </a:r>
            <a:r>
              <a:rPr lang="en-IN" dirty="0"/>
              <a:t>/Paytm/UPI? +22 Bean Points! 🌟"</a:t>
            </a:r>
          </a:p>
          <a:p>
            <a:pPr marL="0" indent="0">
              <a:buNone/>
            </a:pPr>
            <a:r>
              <a:rPr lang="en-IN" dirty="0"/>
              <a:t>Customer: "</a:t>
            </a:r>
            <a:r>
              <a:rPr lang="en-IN" dirty="0" err="1"/>
              <a:t>GPay</a:t>
            </a:r>
            <a:r>
              <a:rPr lang="en-IN" dirty="0"/>
              <a:t>"</a:t>
            </a:r>
          </a:p>
          <a:p>
            <a:pPr marL="0" indent="0">
              <a:buNone/>
            </a:pPr>
            <a:r>
              <a:rPr lang="en-IN" dirty="0"/>
              <a:t>Bot: "</a:t>
            </a:r>
            <a:r>
              <a:rPr lang="en-IN" dirty="0" err="1"/>
              <a:t>GPay</a:t>
            </a:r>
            <a:r>
              <a:rPr lang="en-IN" dirty="0"/>
              <a:t> link sent! Barista Priya will have your coffee ready. Here's your QR code ☕"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45386-5044-4578-786A-0958ED43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528B-6911-BFE9-0A83-4D1F0B678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Mixture of Experts Model</a:t>
            </a:r>
          </a:p>
        </p:txBody>
      </p:sp>
      <p:pic>
        <p:nvPicPr>
          <p:cNvPr id="6" name="Content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F2CC930D-2107-6B93-BDA3-A66388E32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176" y="1511300"/>
            <a:ext cx="7051647" cy="46656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D494B-BA2A-7830-2230-8A577FF4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6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934B-4E39-B252-1154-EBAB91F4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Prompting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FD93-D24A-F8C9-B314-569FF296A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Chain of Thought Prompting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 of Thought Prompting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Prompts with Instructions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Prompt Chaining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Directed Stimulus Prompting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ReAct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ECDBD-BF5E-78BF-3743-2387B312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8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F12E-AD87-93EF-6BF3-F15F96F8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Prompts with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6A87-7443-9907-46B8-8AAB4088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04" y="1526593"/>
            <a:ext cx="11188080" cy="4351339"/>
          </a:xfrm>
        </p:spPr>
        <p:txBody>
          <a:bodyPr/>
          <a:lstStyle/>
          <a:p>
            <a:pPr algn="just"/>
            <a:r>
              <a:rPr lang="en-US"/>
              <a:t>Unlike open-ended prompts, prompts with instructions guide the model to perform specific tasks or follow certain rules within its response.</a:t>
            </a:r>
          </a:p>
          <a:p>
            <a:pPr algn="just"/>
            <a:r>
              <a:rPr lang="en-US">
                <a:solidFill>
                  <a:srgbClr val="7634A9"/>
                </a:solidFill>
              </a:rPr>
              <a:t>Structured Responses</a:t>
            </a:r>
            <a:r>
              <a:rPr lang="en-US"/>
              <a:t>: Instruction-based prompts lead to more structured and targeted outputs, adhering to the format or content specified in the instruction.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5F76-6485-3044-A14C-AC13AE80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0F28-3490-8E40-B927-F96586C61607}" type="slidenum">
              <a:rPr lang="en-US" smtClean="0"/>
              <a:t>5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481FFEE-C955-0472-71F1-CFFE63F61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6" t="27923" b="25575"/>
          <a:stretch/>
        </p:blipFill>
        <p:spPr bwMode="auto">
          <a:xfrm>
            <a:off x="548643" y="4351551"/>
            <a:ext cx="4349349" cy="135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7D2B9C7-B594-698D-AD91-8ECDE5E02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253" y="3429000"/>
            <a:ext cx="7017835" cy="285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874D58-1964-B0D5-45E8-C993E14B0A27}"/>
              </a:ext>
            </a:extLst>
          </p:cNvPr>
          <p:cNvSpPr txBox="1"/>
          <p:nvPr/>
        </p:nvSpPr>
        <p:spPr>
          <a:xfrm>
            <a:off x="0" y="6384052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>
                <a:hlinkClick r:id="rId4"/>
              </a:rPr>
              <a:t>Wei et al., 2022</a:t>
            </a:r>
            <a:r>
              <a:rPr lang="en-IN" sz="1600"/>
              <a:t>, </a:t>
            </a:r>
            <a:r>
              <a:rPr lang="en-IN" sz="1600">
                <a:hlinkClick r:id="rId5"/>
              </a:rPr>
              <a:t>Instruction Tuning Vol. 1</a:t>
            </a:r>
            <a:endParaRPr 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DC0B4E-EA47-C114-532C-165C51455195}"/>
                  </a:ext>
                </a:extLst>
              </p14:cNvPr>
              <p14:cNvContentPartPr/>
              <p14:nvPr/>
            </p14:nvContentPartPr>
            <p14:xfrm>
              <a:off x="5042160" y="3750840"/>
              <a:ext cx="178920" cy="1701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DC0B4E-EA47-C114-532C-165C514551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2800" y="3741480"/>
                <a:ext cx="197640" cy="17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601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D968-54CF-D0F5-9192-5370BF27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 Fine Tuning via RLHF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8ADEA-6946-AB03-3F4D-1181CC92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F7C4C9-714B-B879-95F0-24E50F6F78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59" y="1102722"/>
            <a:ext cx="9028254" cy="536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28F8C0-A89B-9D0D-C0C0-1EFC44E2437A}"/>
                  </a:ext>
                </a:extLst>
              </p14:cNvPr>
              <p14:cNvContentPartPr/>
              <p14:nvPr/>
            </p14:nvContentPartPr>
            <p14:xfrm>
              <a:off x="484200" y="1014480"/>
              <a:ext cx="11386440" cy="577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28F8C0-A89B-9D0D-C0C0-1EFC44E243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40" y="1005120"/>
                <a:ext cx="11405160" cy="57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19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DDD4-0672-A108-7EA8-0D05A3F2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via Proximal Policy Optimization (PPO)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F91A1-D5D2-A4BC-047F-2041A41C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EC2294A-65A4-3C5B-9133-A08D55C8C9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122" y="1511300"/>
            <a:ext cx="7697756" cy="466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888E71-8A13-738E-AF35-FE76E6044A51}"/>
              </a:ext>
            </a:extLst>
          </p:cNvPr>
          <p:cNvSpPr txBox="1"/>
          <p:nvPr/>
        </p:nvSpPr>
        <p:spPr>
          <a:xfrm>
            <a:off x="688132" y="4447794"/>
            <a:ext cx="251226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https://medium.com/@oleglatypov/a-comprehensive-guide-to-proximal-policy-optimization-ppo-in-ai-82edab5db200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049682-2355-A977-2F3E-F8455E64CDCA}"/>
                  </a:ext>
                </a:extLst>
              </p14:cNvPr>
              <p14:cNvContentPartPr/>
              <p14:nvPr/>
            </p14:nvContentPartPr>
            <p14:xfrm>
              <a:off x="5221080" y="1943280"/>
              <a:ext cx="4626720" cy="311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049682-2355-A977-2F3E-F8455E64CD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1720" y="1933920"/>
                <a:ext cx="4645440" cy="31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159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8FE1-870B-B298-CF84-A2ABB3E9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B0444-012B-3B52-F609-F968AAC8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53200B-DF4E-CF8D-DA88-36CA2C9B8A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17" y="1529962"/>
            <a:ext cx="4908420" cy="245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2F37420-FDAE-0BF2-00C0-BF8DF662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01" y="1624175"/>
            <a:ext cx="4623668" cy="23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B81A2E8-E190-16F4-92ED-BC8C454D2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097" y="4270139"/>
            <a:ext cx="6379806" cy="224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1501CD-F802-B4E9-F481-CB175E45E4D8}"/>
                  </a:ext>
                </a:extLst>
              </p14:cNvPr>
              <p14:cNvContentPartPr/>
              <p14:nvPr/>
            </p14:nvContentPartPr>
            <p14:xfrm>
              <a:off x="8436240" y="3679200"/>
              <a:ext cx="2443680" cy="40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1501CD-F802-B4E9-F481-CB175E45E4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6880" y="3669840"/>
                <a:ext cx="246240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28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D14A-F9EE-4F8D-9E06-E73C2A3B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Sheldon Cooper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04BE8-0761-4F13-B5D7-3A2E104E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3" name="Sheldon RL 2">
            <a:hlinkClick r:id="" action="ppaction://media"/>
            <a:extLst>
              <a:ext uri="{FF2B5EF4-FFF2-40B4-BE49-F238E27FC236}">
                <a16:creationId xmlns:a16="http://schemas.microsoft.com/office/drawing/2014/main" id="{C13C6A1D-20C1-4897-B778-A498709C129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410" t="8438" r="12521"/>
          <a:stretch/>
        </p:blipFill>
        <p:spPr>
          <a:xfrm>
            <a:off x="2352675" y="1192696"/>
            <a:ext cx="7264853" cy="4984267"/>
          </a:xfrm>
        </p:spPr>
      </p:pic>
    </p:spTree>
    <p:extLst>
      <p:ext uri="{BB962C8B-B14F-4D97-AF65-F5344CB8AC3E}">
        <p14:creationId xmlns:p14="http://schemas.microsoft.com/office/powerpoint/2010/main" val="21691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68743</TotalTime>
  <Words>1278</Words>
  <Application>Microsoft Macintosh PowerPoint</Application>
  <PresentationFormat>Widescreen</PresentationFormat>
  <Paragraphs>182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__fkGroteskNeue_598ab8</vt:lpstr>
      <vt:lpstr>Arial</vt:lpstr>
      <vt:lpstr>Calibri</vt:lpstr>
      <vt:lpstr>Calibri Light</vt:lpstr>
      <vt:lpstr>Times New Roman</vt:lpstr>
      <vt:lpstr>Office Theme</vt:lpstr>
      <vt:lpstr>Module 4: Generative AI</vt:lpstr>
      <vt:lpstr>Outline for Jan 25</vt:lpstr>
      <vt:lpstr>Outline for Feb 01</vt:lpstr>
      <vt:lpstr>List of Prompting Strategies</vt:lpstr>
      <vt:lpstr>Prompts with Instructions</vt:lpstr>
      <vt:lpstr>Instruct Fine Tuning via RLHF</vt:lpstr>
      <vt:lpstr>RLHF via Proximal Policy Optimization (PPO)</vt:lpstr>
      <vt:lpstr>PPO Steps</vt:lpstr>
      <vt:lpstr>Sheldon Cooper</vt:lpstr>
      <vt:lpstr>The RL Setting</vt:lpstr>
      <vt:lpstr>Outline for Feb 01</vt:lpstr>
      <vt:lpstr>LangChain</vt:lpstr>
      <vt:lpstr>Orchestrating a Solution</vt:lpstr>
      <vt:lpstr>Router Chain</vt:lpstr>
      <vt:lpstr>Retrieval Augmented Generation</vt:lpstr>
      <vt:lpstr>Vector Store and Retrieval</vt:lpstr>
      <vt:lpstr>Retrieval in Action</vt:lpstr>
      <vt:lpstr>Maximum Marginal Relevance(MMR)</vt:lpstr>
      <vt:lpstr>Vector Store Vendors</vt:lpstr>
      <vt:lpstr>Prompt Engineering -&gt; RAG -&gt; Fine Tuning</vt:lpstr>
      <vt:lpstr>Outline for Feb 01</vt:lpstr>
      <vt:lpstr>Why LLM Guardrails are Needed?</vt:lpstr>
      <vt:lpstr>LLM Guardrails</vt:lpstr>
      <vt:lpstr>How to Implement Guardrails in your Orchestration?</vt:lpstr>
      <vt:lpstr>LLM Agents</vt:lpstr>
      <vt:lpstr>Agentic AI</vt:lpstr>
      <vt:lpstr>LLM Agent Framework</vt:lpstr>
      <vt:lpstr>A GenAI Solution for Customer Support</vt:lpstr>
      <vt:lpstr>Orchestration Stack (Example)</vt:lpstr>
      <vt:lpstr>Conversation Commerce: Today’s Opportunity</vt:lpstr>
      <vt:lpstr>Example</vt:lpstr>
      <vt:lpstr>Mixture of Experts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Subramani</dc:creator>
  <cp:lastModifiedBy>Deepak Subramani</cp:lastModifiedBy>
  <cp:revision>1479</cp:revision>
  <dcterms:created xsi:type="dcterms:W3CDTF">2020-12-05T15:10:52Z</dcterms:created>
  <dcterms:modified xsi:type="dcterms:W3CDTF">2025-02-03T04:50:01Z</dcterms:modified>
</cp:coreProperties>
</file>